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 id="2147483738" r:id="rId5"/>
  </p:sldMasterIdLst>
  <p:notesMasterIdLst>
    <p:notesMasterId r:id="rId8"/>
  </p:notesMasterIdLst>
  <p:handoutMasterIdLst>
    <p:handoutMasterId r:id="rId9"/>
  </p:handoutMasterIdLst>
  <p:sldIdLst>
    <p:sldId id="273" r:id="rId6"/>
    <p:sldId id="274" r:id="rId7"/>
  </p:sldIdLst>
  <p:sldSz cx="6858000" cy="9906000" type="A4"/>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87" userDrawn="1">
          <p15:clr>
            <a:srgbClr val="A4A3A4"/>
          </p15:clr>
        </p15:guide>
        <p15:guide id="2" pos="2173"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525B5C"/>
    <a:srgbClr val="FFFF66"/>
    <a:srgbClr val="5FB9F5"/>
    <a:srgbClr val="3C96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25A033-B671-44ED-BF12-64DACE4DE753}" v="7" dt="2025-10-20T14:34:22.6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3447" autoAdjust="0"/>
  </p:normalViewPr>
  <p:slideViewPr>
    <p:cSldViewPr snapToGrid="0" showGuides="1">
      <p:cViewPr varScale="1">
        <p:scale>
          <a:sx n="78" d="100"/>
          <a:sy n="78" d="100"/>
        </p:scale>
        <p:origin x="3132" y="96"/>
      </p:cViewPr>
      <p:guideLst>
        <p:guide orient="horz" pos="3087"/>
        <p:guide pos="2173"/>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765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63032" y="0"/>
            <a:ext cx="2955290" cy="497658"/>
          </a:xfrm>
          <a:prstGeom prst="rect">
            <a:avLst/>
          </a:prstGeom>
        </p:spPr>
        <p:txBody>
          <a:bodyPr vert="horz" lIns="91440" tIns="45720" rIns="91440" bIns="45720" rtlCol="0"/>
          <a:lstStyle>
            <a:lvl1pPr algn="r">
              <a:defRPr sz="1200"/>
            </a:lvl1pPr>
          </a:lstStyle>
          <a:p>
            <a:fld id="{742ACDF9-4F45-4109-853B-A37C0C97C5EC}" type="datetimeFigureOut">
              <a:rPr lang="en-GB" smtClean="0"/>
              <a:t>06/11/2025</a:t>
            </a:fld>
            <a:endParaRPr lang="en-GB"/>
          </a:p>
        </p:txBody>
      </p:sp>
      <p:sp>
        <p:nvSpPr>
          <p:cNvPr id="4" name="Footer Placeholder 3"/>
          <p:cNvSpPr>
            <a:spLocks noGrp="1"/>
          </p:cNvSpPr>
          <p:nvPr>
            <p:ph type="ftr" sz="quarter" idx="2"/>
          </p:nvPr>
        </p:nvSpPr>
        <p:spPr>
          <a:xfrm>
            <a:off x="0" y="9421044"/>
            <a:ext cx="2955290" cy="49765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63032" y="9421044"/>
            <a:ext cx="2955290" cy="497656"/>
          </a:xfrm>
          <a:prstGeom prst="rect">
            <a:avLst/>
          </a:prstGeom>
        </p:spPr>
        <p:txBody>
          <a:bodyPr vert="horz" lIns="91440" tIns="45720" rIns="91440" bIns="45720" rtlCol="0" anchor="b"/>
          <a:lstStyle>
            <a:lvl1pPr algn="r">
              <a:defRPr sz="1200"/>
            </a:lvl1pPr>
          </a:lstStyle>
          <a:p>
            <a:fld id="{9209A2A3-375C-41D2-B2CA-0E9F49BC0D0C}" type="slidenum">
              <a:rPr lang="en-GB" smtClean="0"/>
              <a:t>‹#›</a:t>
            </a:fld>
            <a:endParaRPr lang="en-GB"/>
          </a:p>
        </p:txBody>
      </p:sp>
    </p:spTree>
    <p:extLst>
      <p:ext uri="{BB962C8B-B14F-4D97-AF65-F5344CB8AC3E}">
        <p14:creationId xmlns:p14="http://schemas.microsoft.com/office/powerpoint/2010/main" val="22612353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765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63032" y="0"/>
            <a:ext cx="2955290" cy="497658"/>
          </a:xfrm>
          <a:prstGeom prst="rect">
            <a:avLst/>
          </a:prstGeom>
        </p:spPr>
        <p:txBody>
          <a:bodyPr vert="horz" lIns="91440" tIns="45720" rIns="91440" bIns="45720" rtlCol="0"/>
          <a:lstStyle>
            <a:lvl1pPr algn="r">
              <a:defRPr sz="1200"/>
            </a:lvl1pPr>
          </a:lstStyle>
          <a:p>
            <a:fld id="{58FD1BCE-2196-4369-8FA8-A36E2593F3F9}" type="datetimeFigureOut">
              <a:rPr lang="en-GB" smtClean="0"/>
              <a:t>06/11/2025</a:t>
            </a:fld>
            <a:endParaRPr lang="en-GB"/>
          </a:p>
        </p:txBody>
      </p:sp>
      <p:sp>
        <p:nvSpPr>
          <p:cNvPr id="4" name="Slide Image Placeholder 3"/>
          <p:cNvSpPr>
            <a:spLocks noGrp="1" noRot="1" noChangeAspect="1"/>
          </p:cNvSpPr>
          <p:nvPr>
            <p:ph type="sldImg" idx="2"/>
          </p:nvPr>
        </p:nvSpPr>
        <p:spPr>
          <a:xfrm>
            <a:off x="2251075" y="1239838"/>
            <a:ext cx="2317750" cy="33480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990" y="4773374"/>
            <a:ext cx="5455920" cy="39054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1044"/>
            <a:ext cx="2955290" cy="49765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63032" y="9421044"/>
            <a:ext cx="2955290" cy="497656"/>
          </a:xfrm>
          <a:prstGeom prst="rect">
            <a:avLst/>
          </a:prstGeom>
        </p:spPr>
        <p:txBody>
          <a:bodyPr vert="horz" lIns="91440" tIns="45720" rIns="91440" bIns="45720" rtlCol="0" anchor="b"/>
          <a:lstStyle>
            <a:lvl1pPr algn="r">
              <a:defRPr sz="1200"/>
            </a:lvl1pPr>
          </a:lstStyle>
          <a:p>
            <a:fld id="{5D9F5426-27A5-4531-AEAF-F216ECB52FC1}" type="slidenum">
              <a:rPr lang="en-GB" smtClean="0"/>
              <a:t>‹#›</a:t>
            </a:fld>
            <a:endParaRPr lang="en-GB"/>
          </a:p>
        </p:txBody>
      </p:sp>
    </p:spTree>
    <p:extLst>
      <p:ext uri="{BB962C8B-B14F-4D97-AF65-F5344CB8AC3E}">
        <p14:creationId xmlns:p14="http://schemas.microsoft.com/office/powerpoint/2010/main" val="1339084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9F5426-27A5-4531-AEAF-F216ECB52FC1}" type="slidenum">
              <a:rPr lang="en-GB" smtClean="0"/>
              <a:t>1</a:t>
            </a:fld>
            <a:endParaRPr lang="en-GB"/>
          </a:p>
        </p:txBody>
      </p:sp>
    </p:spTree>
    <p:extLst>
      <p:ext uri="{BB962C8B-B14F-4D97-AF65-F5344CB8AC3E}">
        <p14:creationId xmlns:p14="http://schemas.microsoft.com/office/powerpoint/2010/main" val="338963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Want contact details on there </a:t>
            </a:r>
          </a:p>
          <a:p>
            <a:r>
              <a:rPr lang="en-GB" dirty="0"/>
              <a:t>QR code to the </a:t>
            </a:r>
            <a:r>
              <a:rPr lang="en-GB" dirty="0" err="1"/>
              <a:t>facebook</a:t>
            </a:r>
            <a:endParaRPr lang="en-GB" dirty="0"/>
          </a:p>
          <a:p>
            <a:endParaRPr lang="en-GB" dirty="0"/>
          </a:p>
          <a:p>
            <a:r>
              <a:rPr lang="en-GB" dirty="0"/>
              <a:t>Information about how to volunteer </a:t>
            </a:r>
          </a:p>
          <a:p>
            <a:r>
              <a:rPr lang="en-GB" dirty="0"/>
              <a:t>Volunteering is about supporting the community and having fun. Great way to meet people in your community. </a:t>
            </a:r>
          </a:p>
          <a:p>
            <a:r>
              <a:rPr lang="en-GB" dirty="0"/>
              <a:t>Need people between 11:30 – 3:30 in the afternoon. Don’t have to do the full time.</a:t>
            </a:r>
          </a:p>
          <a:p>
            <a:r>
              <a:rPr lang="en-GB" dirty="0"/>
              <a:t>Set up 11:30 – 1:30</a:t>
            </a:r>
          </a:p>
          <a:p>
            <a:r>
              <a:rPr lang="en-GB" dirty="0"/>
              <a:t>Running 1:30 – 3:30</a:t>
            </a:r>
          </a:p>
          <a:p>
            <a:r>
              <a:rPr lang="en-GB" dirty="0"/>
              <a:t>Very flexible – you choose how often and you choose how long you stay. </a:t>
            </a:r>
          </a:p>
          <a:p>
            <a:r>
              <a:rPr lang="en-GB" dirty="0"/>
              <a:t>Have someone who does a rota. </a:t>
            </a:r>
          </a:p>
          <a:p>
            <a:r>
              <a:rPr lang="en-GB" dirty="0"/>
              <a:t>Turn up fill in a form. </a:t>
            </a:r>
          </a:p>
          <a:p>
            <a:endParaRPr lang="en-GB" dirty="0"/>
          </a:p>
          <a:p>
            <a:r>
              <a:rPr lang="en-GB" dirty="0"/>
              <a:t>Buy a voucher for someone else ! </a:t>
            </a:r>
          </a:p>
          <a:p>
            <a:endParaRPr lang="en-GB" dirty="0"/>
          </a:p>
          <a:p>
            <a:r>
              <a:rPr lang="en-GB" dirty="0"/>
              <a:t>Meat, non </a:t>
            </a:r>
            <a:r>
              <a:rPr lang="en-GB" dirty="0" err="1"/>
              <a:t>fridgerated</a:t>
            </a:r>
            <a:r>
              <a:rPr lang="en-GB" dirty="0"/>
              <a:t>, </a:t>
            </a:r>
            <a:r>
              <a:rPr lang="en-GB" dirty="0" err="1"/>
              <a:t>brekastfast</a:t>
            </a:r>
            <a:r>
              <a:rPr lang="en-GB" dirty="0"/>
              <a:t>, drinks, cupboard, soups, lentils, beans, condiments, snacks, some household goods.</a:t>
            </a:r>
          </a:p>
          <a:p>
            <a:r>
              <a:rPr lang="en-GB" dirty="0"/>
              <a:t>Biscuits. </a:t>
            </a:r>
          </a:p>
          <a:p>
            <a:r>
              <a:rPr lang="en-GB" dirty="0"/>
              <a:t>Pizzas, mozzarella, chicken, steak, ready meals, salads. </a:t>
            </a:r>
          </a:p>
          <a:p>
            <a:endParaRPr lang="en-GB" dirty="0"/>
          </a:p>
          <a:p>
            <a:r>
              <a:rPr lang="en-GB" dirty="0"/>
              <a:t>Differs every week. </a:t>
            </a:r>
          </a:p>
          <a:p>
            <a:endParaRPr lang="en-GB" dirty="0"/>
          </a:p>
          <a:p>
            <a:r>
              <a:rPr lang="en-GB" dirty="0"/>
              <a:t>Christmas / easter – go to another charity, seasonal goods (easter eggs) Stocking fillers. </a:t>
            </a:r>
          </a:p>
          <a:p>
            <a:endParaRPr lang="en-GB" dirty="0"/>
          </a:p>
          <a:p>
            <a:r>
              <a:rPr lang="en-GB" dirty="0"/>
              <a:t>Access to other services in the county. Citizens advice. </a:t>
            </a:r>
          </a:p>
          <a:p>
            <a:r>
              <a:rPr lang="en-GB" dirty="0"/>
              <a:t>Signpost people </a:t>
            </a:r>
          </a:p>
          <a:p>
            <a:r>
              <a:rPr lang="en-GB" dirty="0"/>
              <a:t>M&amp;S, </a:t>
            </a:r>
            <a:r>
              <a:rPr lang="en-GB" dirty="0" err="1"/>
              <a:t>tesco</a:t>
            </a:r>
            <a:r>
              <a:rPr lang="en-GB" dirty="0"/>
              <a:t>, </a:t>
            </a:r>
            <a:r>
              <a:rPr lang="en-GB" dirty="0" err="1"/>
              <a:t>waitrose</a:t>
            </a:r>
            <a:r>
              <a:rPr lang="en-GB" dirty="0"/>
              <a:t> all big supermarkets </a:t>
            </a:r>
          </a:p>
          <a:p>
            <a:endParaRPr lang="en-GB" dirty="0"/>
          </a:p>
          <a:p>
            <a:r>
              <a:rPr lang="en-GB" dirty="0"/>
              <a:t>800 voting adults on Helmdon </a:t>
            </a:r>
          </a:p>
          <a:p>
            <a:endParaRPr lang="en-GB" dirty="0"/>
          </a:p>
        </p:txBody>
      </p:sp>
      <p:sp>
        <p:nvSpPr>
          <p:cNvPr id="4" name="Slide Number Placeholder 3"/>
          <p:cNvSpPr>
            <a:spLocks noGrp="1"/>
          </p:cNvSpPr>
          <p:nvPr>
            <p:ph type="sldNum" sz="quarter" idx="5"/>
          </p:nvPr>
        </p:nvSpPr>
        <p:spPr/>
        <p:txBody>
          <a:bodyPr/>
          <a:lstStyle/>
          <a:p>
            <a:fld id="{5D9F5426-27A5-4531-AEAF-F216ECB52FC1}" type="slidenum">
              <a:rPr lang="en-GB" smtClean="0"/>
              <a:t>2</a:t>
            </a:fld>
            <a:endParaRPr lang="en-GB"/>
          </a:p>
        </p:txBody>
      </p:sp>
    </p:spTree>
    <p:extLst>
      <p:ext uri="{BB962C8B-B14F-4D97-AF65-F5344CB8AC3E}">
        <p14:creationId xmlns:p14="http://schemas.microsoft.com/office/powerpoint/2010/main" val="25581918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B074814-765A-41DC-88B3-793DF46D89E9}"/>
              </a:ext>
            </a:extLst>
          </p:cNvPr>
          <p:cNvSpPr txBox="1">
            <a:spLocks/>
          </p:cNvSpPr>
          <p:nvPr userDrawn="1"/>
        </p:nvSpPr>
        <p:spPr>
          <a:xfrm>
            <a:off x="319314" y="1805245"/>
            <a:ext cx="6067199" cy="7377763"/>
          </a:xfrm>
          <a:prstGeom prst="rect">
            <a:avLst/>
          </a:prstGeom>
        </p:spPr>
        <p:txBody>
          <a:bodyPr vert="horz" lIns="91440" tIns="45720" rIns="91440" bIns="45720" rtlCol="0">
            <a:normAutofit/>
          </a:bodyPr>
          <a:lstStyle>
            <a:defPPr>
              <a:defRPr lang="en-US"/>
            </a:defPPr>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a:solidFill>
                  <a:srgbClr val="000000"/>
                </a:solidFill>
                <a:ea typeface="Open Sans" panose="020B0606030504020204" pitchFamily="34" charset="0"/>
              </a:rPr>
              <a:t>There are a number of slide options available to you from within the template (do</a:t>
            </a:r>
            <a:r>
              <a:rPr lang="en-GB" b="1">
                <a:solidFill>
                  <a:srgbClr val="000000"/>
                </a:solidFill>
                <a:ea typeface="Open Sans Semibold" panose="020B0706030804020204" pitchFamily="34" charset="0"/>
              </a:rPr>
              <a:t> </a:t>
            </a:r>
            <a:r>
              <a:rPr lang="en-GB">
                <a:solidFill>
                  <a:srgbClr val="000000"/>
                </a:solidFill>
                <a:ea typeface="Open Sans" panose="020B0606030504020204" pitchFamily="34" charset="0"/>
              </a:rPr>
              <a:t>not use any other template designs provided by PowerPoint, only use the slides embedded in this template).</a:t>
            </a:r>
          </a:p>
          <a:p>
            <a:pPr>
              <a:defRPr/>
            </a:pPr>
            <a:r>
              <a:rPr lang="en-GB">
                <a:solidFill>
                  <a:srgbClr val="000000"/>
                </a:solidFill>
                <a:ea typeface="Open Sans" panose="020B0606030504020204" pitchFamily="34" charset="0"/>
              </a:rPr>
              <a:t>There are a few topics to choose from, these are:</a:t>
            </a:r>
          </a:p>
          <a:p>
            <a:pPr marL="171450" indent="-171450">
              <a:buFont typeface="Wingdings" panose="05000000000000000000" pitchFamily="2" charset="2"/>
              <a:buChar char="§"/>
            </a:pPr>
            <a:r>
              <a:rPr lang="en-GB" b="1">
                <a:solidFill>
                  <a:srgbClr val="000000"/>
                </a:solidFill>
                <a:ea typeface="Open Sans" panose="020B0606030504020204" pitchFamily="34" charset="0"/>
              </a:rPr>
              <a:t>Consents</a:t>
            </a:r>
          </a:p>
          <a:p>
            <a:pPr marL="171450" indent="-171450">
              <a:buFont typeface="Wingdings" panose="05000000000000000000" pitchFamily="2" charset="2"/>
              <a:buChar char="§"/>
            </a:pPr>
            <a:r>
              <a:rPr lang="en-GB" b="1">
                <a:solidFill>
                  <a:srgbClr val="000000"/>
                </a:solidFill>
                <a:ea typeface="Open Sans" panose="020B0606030504020204" pitchFamily="34" charset="0"/>
              </a:rPr>
              <a:t>Quality</a:t>
            </a:r>
          </a:p>
          <a:p>
            <a:pPr marL="171450" indent="-171450">
              <a:buFont typeface="Wingdings" panose="05000000000000000000" pitchFamily="2" charset="2"/>
              <a:buChar char="§"/>
            </a:pPr>
            <a:r>
              <a:rPr lang="en-GB" b="1">
                <a:solidFill>
                  <a:srgbClr val="000000"/>
                </a:solidFill>
                <a:ea typeface="Open Sans" panose="020B0606030504020204" pitchFamily="34" charset="0"/>
              </a:rPr>
              <a:t>Environmental</a:t>
            </a:r>
          </a:p>
          <a:p>
            <a:pPr marL="171450" marR="0" lvl="0" indent="-17145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lang="en-GB" b="1">
                <a:solidFill>
                  <a:srgbClr val="000000"/>
                </a:solidFill>
                <a:ea typeface="Open Sans" panose="020B0606030504020204" pitchFamily="34" charset="0"/>
              </a:rPr>
              <a:t>Safety</a:t>
            </a:r>
          </a:p>
          <a:p>
            <a:pPr marL="171450" indent="-171450">
              <a:buFont typeface="Wingdings" panose="05000000000000000000" pitchFamily="2" charset="2"/>
              <a:buChar char="§"/>
            </a:pPr>
            <a:r>
              <a:rPr lang="en-GB" b="1">
                <a:solidFill>
                  <a:srgbClr val="000000"/>
                </a:solidFill>
                <a:ea typeface="Open Sans" panose="020B0606030504020204" pitchFamily="34" charset="0"/>
              </a:rPr>
              <a:t>Security</a:t>
            </a:r>
          </a:p>
          <a:p>
            <a:r>
              <a:rPr lang="en-GB">
                <a:solidFill>
                  <a:srgbClr val="000000"/>
                </a:solidFill>
                <a:ea typeface="Open Sans" panose="020B0606030504020204" pitchFamily="34" charset="0"/>
              </a:rPr>
              <a:t>To choose the slides, click on the </a:t>
            </a:r>
            <a:br>
              <a:rPr lang="en-GB">
                <a:solidFill>
                  <a:srgbClr val="000000"/>
                </a:solidFill>
                <a:ea typeface="Open Sans" panose="020B0606030504020204" pitchFamily="34" charset="0"/>
              </a:rPr>
            </a:br>
            <a:r>
              <a:rPr lang="en-GB">
                <a:solidFill>
                  <a:srgbClr val="000000"/>
                </a:solidFill>
                <a:ea typeface="Open Sans" panose="020B0606030504020204" pitchFamily="34" charset="0"/>
              </a:rPr>
              <a:t>drop-down arrow on the New slide button (in the top left </a:t>
            </a:r>
            <a:br>
              <a:rPr lang="en-GB">
                <a:solidFill>
                  <a:srgbClr val="000000"/>
                </a:solidFill>
                <a:ea typeface="Open Sans" panose="020B0606030504020204" pitchFamily="34" charset="0"/>
              </a:rPr>
            </a:br>
            <a:r>
              <a:rPr lang="en-GB">
                <a:solidFill>
                  <a:srgbClr val="000000"/>
                </a:solidFill>
                <a:ea typeface="Open Sans" panose="020B0606030504020204" pitchFamily="34" charset="0"/>
              </a:rPr>
              <a:t>of your screen):</a:t>
            </a:r>
          </a:p>
          <a:p>
            <a:endParaRPr lang="en-GB" sz="1200">
              <a:solidFill>
                <a:srgbClr val="000000"/>
              </a:solidFill>
              <a:ea typeface="Open Sans" panose="020B0606030504020204" pitchFamily="34" charset="0"/>
            </a:endParaRPr>
          </a:p>
          <a:p>
            <a:endParaRPr lang="en-GB" sz="1200">
              <a:solidFill>
                <a:srgbClr val="000000"/>
              </a:solidFill>
              <a:ea typeface="Open Sans" panose="020B0606030504020204" pitchFamily="34" charset="0"/>
            </a:endParaRPr>
          </a:p>
          <a:p>
            <a:endParaRPr lang="en-GB" sz="1200">
              <a:solidFill>
                <a:srgbClr val="000000"/>
              </a:solidFill>
              <a:ea typeface="Open Sans" panose="020B0606030504020204" pitchFamily="34" charset="0"/>
            </a:endParaRPr>
          </a:p>
          <a:p>
            <a:endParaRPr lang="en-GB" sz="1200">
              <a:solidFill>
                <a:srgbClr val="000000"/>
              </a:solidFill>
              <a:ea typeface="Open Sans" panose="020B0606030504020204" pitchFamily="34" charset="0"/>
            </a:endParaRPr>
          </a:p>
          <a:p>
            <a:endParaRPr lang="en-GB" sz="1200">
              <a:solidFill>
                <a:srgbClr val="000000"/>
              </a:solidFill>
              <a:ea typeface="Open Sans" panose="020B0606030504020204" pitchFamily="34" charset="0"/>
            </a:endParaRPr>
          </a:p>
          <a:p>
            <a:r>
              <a:rPr lang="en-GB">
                <a:solidFill>
                  <a:srgbClr val="000000"/>
                </a:solidFill>
                <a:ea typeface="Open Sans" panose="020B0606030504020204" pitchFamily="34" charset="0"/>
              </a:rPr>
              <a:t>You can change the layout of your slide without having to recreate the content by applying a different layout from the </a:t>
            </a:r>
            <a:r>
              <a:rPr lang="en-GB" b="1">
                <a:solidFill>
                  <a:srgbClr val="000000"/>
                </a:solidFill>
                <a:ea typeface="Open Sans" panose="020B0706030804020204" pitchFamily="34" charset="0"/>
              </a:rPr>
              <a:t>Layout</a:t>
            </a:r>
            <a:r>
              <a:rPr lang="en-GB">
                <a:solidFill>
                  <a:srgbClr val="000000"/>
                </a:solidFill>
                <a:ea typeface="Open Sans Semibold" panose="020B0706030804020204" pitchFamily="34" charset="0"/>
              </a:rPr>
              <a:t> </a:t>
            </a:r>
            <a:r>
              <a:rPr lang="en-GB">
                <a:solidFill>
                  <a:srgbClr val="000000"/>
                </a:solidFill>
                <a:ea typeface="Open Sans" panose="020B0606030504020204" pitchFamily="34" charset="0"/>
              </a:rPr>
              <a:t>drop-down menu:</a:t>
            </a:r>
          </a:p>
          <a:p>
            <a:endParaRPr lang="en-GB" sz="1200">
              <a:ea typeface="Open Sans" panose="020B0606030504020204" pitchFamily="34" charset="0"/>
            </a:endParaRPr>
          </a:p>
          <a:p>
            <a:endParaRPr lang="en-GB" sz="1200">
              <a:ea typeface="Open Sans" panose="020B0606030504020204" pitchFamily="34" charset="0"/>
            </a:endParaRPr>
          </a:p>
        </p:txBody>
      </p:sp>
      <p:pic>
        <p:nvPicPr>
          <p:cNvPr id="4" name="Picture 3">
            <a:extLst>
              <a:ext uri="{FF2B5EF4-FFF2-40B4-BE49-F238E27FC236}">
                <a16:creationId xmlns:a16="http://schemas.microsoft.com/office/drawing/2014/main" id="{ABCE5435-925D-4018-91C8-9FCBDF8FF672}"/>
              </a:ext>
            </a:extLst>
          </p:cNvPr>
          <p:cNvPicPr/>
          <p:nvPr userDrawn="1"/>
        </p:nvPicPr>
        <p:blipFill>
          <a:blip r:embed="rId2">
            <a:extLst>
              <a:ext uri="{28A0092B-C50C-407E-A947-70E740481C1C}">
                <a14:useLocalDpi xmlns:a14="http://schemas.microsoft.com/office/drawing/2010/main" val="0"/>
              </a:ext>
            </a:extLst>
          </a:blip>
          <a:stretch>
            <a:fillRect/>
          </a:stretch>
        </p:blipFill>
        <p:spPr bwMode="auto">
          <a:xfrm>
            <a:off x="412062" y="5150480"/>
            <a:ext cx="2771071" cy="1096078"/>
          </a:xfrm>
          <a:prstGeom prst="rect">
            <a:avLst/>
          </a:prstGeom>
          <a:noFill/>
          <a:ln>
            <a:noFill/>
          </a:ln>
          <a:extLst>
            <a:ext uri="{53640926-AAD7-44D8-BBD7-CCE9431645EC}">
              <a14:shadowObscured xmlns:a14="http://schemas.microsoft.com/office/drawing/2010/main"/>
            </a:ext>
          </a:extLst>
        </p:spPr>
      </p:pic>
      <p:sp>
        <p:nvSpPr>
          <p:cNvPr id="6" name="Title Placeholder 1">
            <a:extLst>
              <a:ext uri="{FF2B5EF4-FFF2-40B4-BE49-F238E27FC236}">
                <a16:creationId xmlns:a16="http://schemas.microsoft.com/office/drawing/2014/main" id="{8E673300-6CF7-4FEE-98A6-DFA043497D61}"/>
              </a:ext>
            </a:extLst>
          </p:cNvPr>
          <p:cNvSpPr txBox="1">
            <a:spLocks/>
          </p:cNvSpPr>
          <p:nvPr userDrawn="1"/>
        </p:nvSpPr>
        <p:spPr>
          <a:xfrm>
            <a:off x="319314" y="1245509"/>
            <a:ext cx="6067199" cy="56877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b="1" kern="1200">
                <a:solidFill>
                  <a:schemeClr val="tx1"/>
                </a:solidFill>
                <a:latin typeface="Arial" panose="020B0604020202020204" pitchFamily="34" charset="0"/>
                <a:ea typeface="+mj-ea"/>
                <a:cs typeface="Arial" panose="020B0604020202020204" pitchFamily="34" charset="0"/>
              </a:defRPr>
            </a:lvl1pPr>
          </a:lstStyle>
          <a:p>
            <a:r>
              <a:rPr lang="en-US" sz="2800">
                <a:solidFill>
                  <a:srgbClr val="000000"/>
                </a:solidFill>
              </a:rPr>
              <a:t>Alerts template</a:t>
            </a:r>
            <a:endParaRPr lang="en-GB" sz="2800">
              <a:solidFill>
                <a:srgbClr val="000000"/>
              </a:solidFill>
            </a:endParaRPr>
          </a:p>
        </p:txBody>
      </p:sp>
      <p:pic>
        <p:nvPicPr>
          <p:cNvPr id="7" name="Picture 6">
            <a:extLst>
              <a:ext uri="{FF2B5EF4-FFF2-40B4-BE49-F238E27FC236}">
                <a16:creationId xmlns:a16="http://schemas.microsoft.com/office/drawing/2014/main" id="{5AF345A3-2D22-4D06-92C4-7959D28ED1A3}"/>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12062" y="7225274"/>
            <a:ext cx="2352867" cy="968828"/>
          </a:xfrm>
          <a:prstGeom prst="rect">
            <a:avLst/>
          </a:prstGeom>
        </p:spPr>
      </p:pic>
      <p:sp>
        <p:nvSpPr>
          <p:cNvPr id="8" name="Subtitle 2">
            <a:extLst>
              <a:ext uri="{FF2B5EF4-FFF2-40B4-BE49-F238E27FC236}">
                <a16:creationId xmlns:a16="http://schemas.microsoft.com/office/drawing/2014/main" id="{80E34939-9CAC-47BE-B979-F7D4F8E8BC0B}"/>
              </a:ext>
            </a:extLst>
          </p:cNvPr>
          <p:cNvSpPr txBox="1">
            <a:spLocks/>
          </p:cNvSpPr>
          <p:nvPr userDrawn="1"/>
        </p:nvSpPr>
        <p:spPr>
          <a:xfrm>
            <a:off x="412061" y="8373716"/>
            <a:ext cx="5974451" cy="968828"/>
          </a:xfrm>
          <a:prstGeom prst="rect">
            <a:avLst/>
          </a:prstGeom>
          <a:noFill/>
          <a:ln w="57150">
            <a:solidFill>
              <a:schemeClr val="accent1"/>
            </a:solidFill>
          </a:ln>
        </p:spPr>
        <p:txBody>
          <a:bodyPr vert="horz" lIns="0" tIns="0" rIns="72000" bIns="0" rtlCol="0" anchor="ctr" anchorCtr="0">
            <a:noAutofit/>
          </a:bodyPr>
          <a:lstStyle>
            <a:lvl1pPr marL="0" indent="0" algn="l" defTabSz="914400" rtl="0" eaLnBrk="1" latinLnBrk="0" hangingPunct="1">
              <a:lnSpc>
                <a:spcPct val="140000"/>
              </a:lnSpc>
              <a:spcBef>
                <a:spcPts val="0"/>
              </a:spcBef>
              <a:buFont typeface="Arial" panose="020B0604020202020204" pitchFamily="34" charset="0"/>
              <a:buNone/>
              <a:defRPr sz="2200" b="1" kern="1200">
                <a:solidFill>
                  <a:schemeClr val="accent2"/>
                </a:solidFill>
                <a:latin typeface="+mn-lt"/>
                <a:ea typeface="+mn-ea"/>
                <a:cs typeface="+mn-cs"/>
              </a:defRPr>
            </a:lvl1pPr>
            <a:lvl2pPr marL="457200" indent="0" algn="ctr" defTabSz="914400" rtl="0" eaLnBrk="1" latinLnBrk="0" hangingPunct="1">
              <a:lnSpc>
                <a:spcPct val="140000"/>
              </a:lnSpc>
              <a:spcBef>
                <a:spcPts val="0"/>
              </a:spcBef>
              <a:buClr>
                <a:schemeClr val="accent2"/>
              </a:buClr>
              <a:buFont typeface="Arial" panose="020B0604020202020204" pitchFamily="34" charset="0"/>
              <a:buNone/>
              <a:defRPr sz="2000" kern="1200">
                <a:solidFill>
                  <a:schemeClr val="accent1"/>
                </a:solidFill>
                <a:latin typeface="+mn-lt"/>
                <a:ea typeface="+mn-ea"/>
                <a:cs typeface="+mn-cs"/>
              </a:defRPr>
            </a:lvl2pPr>
            <a:lvl3pPr marL="914400" indent="0" algn="ctr" defTabSz="914400" rtl="0" eaLnBrk="1" latinLnBrk="0" hangingPunct="1">
              <a:lnSpc>
                <a:spcPct val="140000"/>
              </a:lnSpc>
              <a:spcBef>
                <a:spcPts val="0"/>
              </a:spcBef>
              <a:buClr>
                <a:schemeClr val="accent2"/>
              </a:buClr>
              <a:buFont typeface="Arial" panose="020B0604020202020204" pitchFamily="34" charset="0"/>
              <a:buNone/>
              <a:defRPr sz="1800" kern="1200">
                <a:solidFill>
                  <a:schemeClr val="accent1"/>
                </a:solidFill>
                <a:latin typeface="+mn-lt"/>
                <a:ea typeface="+mn-ea"/>
                <a:cs typeface="+mn-cs"/>
              </a:defRPr>
            </a:lvl3pPr>
            <a:lvl4pPr marL="1371600" indent="0" algn="ctr" defTabSz="914400" rtl="0" eaLnBrk="1" latinLnBrk="0" hangingPunct="1">
              <a:lnSpc>
                <a:spcPct val="140000"/>
              </a:lnSpc>
              <a:spcBef>
                <a:spcPts val="0"/>
              </a:spcBef>
              <a:buClr>
                <a:schemeClr val="accent2"/>
              </a:buClr>
              <a:buFont typeface="Arial" panose="020B0604020202020204" pitchFamily="34" charset="0"/>
              <a:buNone/>
              <a:defRPr sz="1600" kern="1200">
                <a:solidFill>
                  <a:schemeClr val="accent1"/>
                </a:solidFill>
                <a:latin typeface="+mn-lt"/>
                <a:ea typeface="+mn-ea"/>
                <a:cs typeface="+mn-cs"/>
              </a:defRPr>
            </a:lvl4pPr>
            <a:lvl5pPr marL="1828800" indent="0" algn="ctr" defTabSz="914400" rtl="0" eaLnBrk="1" latinLnBrk="0" hangingPunct="1">
              <a:lnSpc>
                <a:spcPct val="140000"/>
              </a:lnSpc>
              <a:spcBef>
                <a:spcPts val="0"/>
              </a:spcBef>
              <a:buClr>
                <a:schemeClr val="accent2"/>
              </a:buClr>
              <a:buFont typeface="Arial" panose="020B0604020202020204" pitchFamily="34" charset="0"/>
              <a:buNone/>
              <a:defRPr sz="1600" kern="1200">
                <a:solidFill>
                  <a:schemeClr val="accen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GB" sz="1800">
                <a:solidFill>
                  <a:schemeClr val="accent1"/>
                </a:solidFill>
                <a:latin typeface="Arial" panose="020B0604020202020204" pitchFamily="34" charset="0"/>
                <a:cs typeface="Arial" panose="020B0604020202020204" pitchFamily="34" charset="0"/>
              </a:rPr>
              <a:t>Delete instruction slide before using your </a:t>
            </a:r>
          </a:p>
          <a:p>
            <a:pPr algn="ctr"/>
            <a:r>
              <a:rPr lang="en-GB" sz="1800">
                <a:solidFill>
                  <a:schemeClr val="accent1"/>
                </a:solidFill>
                <a:latin typeface="Arial" panose="020B0604020202020204" pitchFamily="34" charset="0"/>
                <a:cs typeface="Arial" panose="020B0604020202020204" pitchFamily="34" charset="0"/>
              </a:rPr>
              <a:t>completed template</a:t>
            </a:r>
            <a:endParaRPr lang="en-US" sz="1800">
              <a:solidFill>
                <a:schemeClr val="accent1"/>
              </a:solidFill>
              <a:latin typeface="Arial" panose="020B0604020202020204" pitchFamily="34" charset="0"/>
              <a:cs typeface="Arial" panose="020B0604020202020204" pitchFamily="34" charset="0"/>
            </a:endParaRPr>
          </a:p>
        </p:txBody>
      </p:sp>
      <p:pic>
        <p:nvPicPr>
          <p:cNvPr id="10" name="Picture 9" descr="A picture containing text, clipart&#10;&#10;Description automatically generated">
            <a:extLst>
              <a:ext uri="{FF2B5EF4-FFF2-40B4-BE49-F238E27FC236}">
                <a16:creationId xmlns:a16="http://schemas.microsoft.com/office/drawing/2014/main" id="{E5BE2F0D-2836-449D-8EFB-B263FBEBF522}"/>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20489"/>
            <a:ext cx="2981869" cy="1223181"/>
          </a:xfrm>
          <a:prstGeom prst="rect">
            <a:avLst/>
          </a:prstGeom>
        </p:spPr>
      </p:pic>
      <p:sp>
        <p:nvSpPr>
          <p:cNvPr id="2" name="TextBox 1">
            <a:extLst>
              <a:ext uri="{FF2B5EF4-FFF2-40B4-BE49-F238E27FC236}">
                <a16:creationId xmlns:a16="http://schemas.microsoft.com/office/drawing/2014/main" id="{E25B0492-616C-4336-82DA-026D6A071EFC}"/>
              </a:ext>
            </a:extLst>
          </p:cNvPr>
          <p:cNvSpPr txBox="1"/>
          <p:nvPr userDrawn="1"/>
        </p:nvSpPr>
        <p:spPr>
          <a:xfrm>
            <a:off x="2075655" y="2839988"/>
            <a:ext cx="2554515" cy="1480457"/>
          </a:xfrm>
          <a:prstGeom prst="rect">
            <a:avLst/>
          </a:prstGeom>
          <a:noFill/>
        </p:spPr>
        <p:txBody>
          <a:bodyPr wrap="square" lIns="0" tIns="0" rIns="0" bIns="0" rtlCol="0">
            <a:noAutofit/>
          </a:bodyPr>
          <a:lstStyle/>
          <a:p>
            <a:pPr marL="171450" marR="0" lvl="0" indent="-171450" algn="l" defTabSz="914400" rtl="0" eaLnBrk="1" fontAlgn="auto" latinLnBrk="0" hangingPunct="1">
              <a:lnSpc>
                <a:spcPct val="100000"/>
              </a:lnSpc>
              <a:spcBef>
                <a:spcPts val="0"/>
              </a:spcBef>
              <a:spcAft>
                <a:spcPts val="1200"/>
              </a:spcAft>
              <a:buClrTx/>
              <a:buSzTx/>
              <a:buFont typeface="Wingdings" panose="05000000000000000000" pitchFamily="2" charset="2"/>
              <a:buChar char="§"/>
              <a:tabLst/>
              <a:defRPr/>
            </a:pPr>
            <a:r>
              <a:rPr kumimoji="0" lang="en-GB" sz="1400" b="1" i="0" u="none" strike="noStrike" kern="1200" cap="none" spc="0" normalizeH="0" baseline="0" noProof="0">
                <a:ln>
                  <a:noFill/>
                </a:ln>
                <a:solidFill>
                  <a:srgbClr val="000000"/>
                </a:solidFill>
                <a:effectLst/>
                <a:uLnTx/>
                <a:uFillTx/>
                <a:latin typeface="Arial" panose="020B0604020202020204"/>
                <a:ea typeface="Open Sans" panose="020B0606030504020204" pitchFamily="34" charset="0"/>
                <a:cs typeface="+mn-cs"/>
              </a:rPr>
              <a:t>Interfaces</a:t>
            </a:r>
          </a:p>
          <a:p>
            <a:pPr marL="171450" marR="0" lvl="0" indent="-171450" algn="l" defTabSz="914400" rtl="0" eaLnBrk="1" fontAlgn="auto" latinLnBrk="0" hangingPunct="1">
              <a:lnSpc>
                <a:spcPct val="100000"/>
              </a:lnSpc>
              <a:spcBef>
                <a:spcPts val="0"/>
              </a:spcBef>
              <a:spcAft>
                <a:spcPts val="1200"/>
              </a:spcAft>
              <a:buClrTx/>
              <a:buSzTx/>
              <a:buFont typeface="Wingdings" panose="05000000000000000000" pitchFamily="2" charset="2"/>
              <a:buChar char="§"/>
              <a:tabLst/>
              <a:defRPr/>
            </a:pPr>
            <a:r>
              <a:rPr kumimoji="0" lang="en-GB" sz="1400" b="1" i="0" u="none" strike="noStrike" kern="1200" cap="none" spc="0" normalizeH="0" baseline="0" noProof="0">
                <a:ln>
                  <a:noFill/>
                </a:ln>
                <a:solidFill>
                  <a:srgbClr val="000000"/>
                </a:solidFill>
                <a:effectLst/>
                <a:uLnTx/>
                <a:uFillTx/>
                <a:latin typeface="Arial" panose="020B0604020202020204"/>
                <a:ea typeface="Open Sans" panose="020B0606030504020204" pitchFamily="34" charset="0"/>
                <a:cs typeface="+mn-cs"/>
              </a:rPr>
              <a:t>IT Security</a:t>
            </a:r>
          </a:p>
          <a:p>
            <a:pPr marL="171450" marR="0" lvl="0" indent="-171450" algn="l" defTabSz="914400" rtl="0" eaLnBrk="1" fontAlgn="auto" latinLnBrk="0" hangingPunct="1">
              <a:lnSpc>
                <a:spcPct val="100000"/>
              </a:lnSpc>
              <a:spcBef>
                <a:spcPts val="0"/>
              </a:spcBef>
              <a:spcAft>
                <a:spcPts val="1200"/>
              </a:spcAft>
              <a:buClrTx/>
              <a:buSzTx/>
              <a:buFont typeface="Wingdings" panose="05000000000000000000" pitchFamily="2" charset="2"/>
              <a:buChar char="§"/>
              <a:tabLst/>
              <a:defRPr/>
            </a:pPr>
            <a:endParaRPr kumimoji="0" lang="en-GB" sz="1400" b="1" i="0" u="none" strike="noStrike" kern="1200" cap="none" spc="0" normalizeH="0" baseline="0" noProof="0">
              <a:ln>
                <a:noFill/>
              </a:ln>
              <a:solidFill>
                <a:srgbClr val="000000"/>
              </a:solidFill>
              <a:effectLst/>
              <a:uLnTx/>
              <a:uFillTx/>
              <a:latin typeface="Arial" panose="020B0604020202020204"/>
              <a:ea typeface="Open Sans" panose="020B0606030504020204" pitchFamily="34" charset="0"/>
              <a:cs typeface="+mn-cs"/>
            </a:endParaRPr>
          </a:p>
        </p:txBody>
      </p:sp>
      <p:pic>
        <p:nvPicPr>
          <p:cNvPr id="11" name="Picture 10">
            <a:extLst>
              <a:ext uri="{FF2B5EF4-FFF2-40B4-BE49-F238E27FC236}">
                <a16:creationId xmlns:a16="http://schemas.microsoft.com/office/drawing/2014/main" id="{B29F5FFB-2032-4B72-B7E7-90D06291196D}"/>
              </a:ext>
            </a:extLst>
          </p:cNvPr>
          <p:cNvPicPr>
            <a:picLocks noChangeAspect="1"/>
          </p:cNvPicPr>
          <p:nvPr userDrawn="1"/>
        </p:nvPicPr>
        <p:blipFill rotWithShape="1">
          <a:blip r:embed="rId5"/>
          <a:srcRect l="14392" t="12281" r="24656" b="16468"/>
          <a:stretch/>
        </p:blipFill>
        <p:spPr>
          <a:xfrm>
            <a:off x="3657599" y="2839988"/>
            <a:ext cx="2554515" cy="1679710"/>
          </a:xfrm>
          <a:prstGeom prst="rect">
            <a:avLst/>
          </a:prstGeom>
        </p:spPr>
      </p:pic>
    </p:spTree>
    <p:extLst>
      <p:ext uri="{BB962C8B-B14F-4D97-AF65-F5344CB8AC3E}">
        <p14:creationId xmlns:p14="http://schemas.microsoft.com/office/powerpoint/2010/main" val="3568388203"/>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Instructions">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B074814-765A-41DC-88B3-793DF46D89E9}"/>
              </a:ext>
            </a:extLst>
          </p:cNvPr>
          <p:cNvSpPr txBox="1">
            <a:spLocks/>
          </p:cNvSpPr>
          <p:nvPr userDrawn="1"/>
        </p:nvSpPr>
        <p:spPr>
          <a:xfrm>
            <a:off x="319314" y="1805245"/>
            <a:ext cx="6067199" cy="7377763"/>
          </a:xfrm>
          <a:prstGeom prst="rect">
            <a:avLst/>
          </a:prstGeom>
        </p:spPr>
        <p:txBody>
          <a:bodyPr vert="horz" lIns="91440" tIns="45720" rIns="91440" bIns="45720" rtlCol="0">
            <a:normAutofit/>
          </a:bodyPr>
          <a:lstStyle>
            <a:defPPr>
              <a:defRPr lang="en-US"/>
            </a:defPPr>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200">
              <a:ea typeface="Open Sans" panose="020B0606030504020204" pitchFamily="34" charset="0"/>
            </a:endParaRPr>
          </a:p>
          <a:p>
            <a:endParaRPr lang="en-GB" sz="1200">
              <a:ea typeface="Open Sans" panose="020B0606030504020204" pitchFamily="34" charset="0"/>
            </a:endParaRPr>
          </a:p>
        </p:txBody>
      </p:sp>
      <p:sp>
        <p:nvSpPr>
          <p:cNvPr id="6" name="Title Placeholder 1">
            <a:extLst>
              <a:ext uri="{FF2B5EF4-FFF2-40B4-BE49-F238E27FC236}">
                <a16:creationId xmlns:a16="http://schemas.microsoft.com/office/drawing/2014/main" id="{8E673300-6CF7-4FEE-98A6-DFA043497D61}"/>
              </a:ext>
            </a:extLst>
          </p:cNvPr>
          <p:cNvSpPr txBox="1">
            <a:spLocks/>
          </p:cNvSpPr>
          <p:nvPr userDrawn="1"/>
        </p:nvSpPr>
        <p:spPr>
          <a:xfrm>
            <a:off x="319314" y="1245509"/>
            <a:ext cx="6067199" cy="712136"/>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3600" b="1" kern="1200">
                <a:solidFill>
                  <a:schemeClr val="tx1"/>
                </a:solidFill>
                <a:latin typeface="Arial" panose="020B0604020202020204" pitchFamily="34" charset="0"/>
                <a:ea typeface="+mj-ea"/>
                <a:cs typeface="Arial" panose="020B0604020202020204" pitchFamily="34" charset="0"/>
              </a:defRPr>
            </a:lvl1pPr>
          </a:lstStyle>
          <a:p>
            <a:pPr>
              <a:lnSpc>
                <a:spcPct val="120000"/>
              </a:lnSpc>
            </a:pPr>
            <a:r>
              <a:rPr lang="en-US" sz="2400">
                <a:solidFill>
                  <a:srgbClr val="000000"/>
                </a:solidFill>
              </a:rPr>
              <a:t>Approving alerts, bulletins or shared learnings</a:t>
            </a:r>
            <a:endParaRPr lang="en-GB" sz="2400">
              <a:solidFill>
                <a:srgbClr val="000000"/>
              </a:solidFill>
            </a:endParaRPr>
          </a:p>
        </p:txBody>
      </p:sp>
      <p:sp>
        <p:nvSpPr>
          <p:cNvPr id="8" name="Subtitle 2">
            <a:extLst>
              <a:ext uri="{FF2B5EF4-FFF2-40B4-BE49-F238E27FC236}">
                <a16:creationId xmlns:a16="http://schemas.microsoft.com/office/drawing/2014/main" id="{80E34939-9CAC-47BE-B979-F7D4F8E8BC0B}"/>
              </a:ext>
            </a:extLst>
          </p:cNvPr>
          <p:cNvSpPr txBox="1">
            <a:spLocks/>
          </p:cNvSpPr>
          <p:nvPr userDrawn="1"/>
        </p:nvSpPr>
        <p:spPr>
          <a:xfrm>
            <a:off x="412061" y="8373716"/>
            <a:ext cx="5974451" cy="968828"/>
          </a:xfrm>
          <a:prstGeom prst="rect">
            <a:avLst/>
          </a:prstGeom>
          <a:noFill/>
          <a:ln w="57150">
            <a:solidFill>
              <a:schemeClr val="accent1"/>
            </a:solidFill>
          </a:ln>
        </p:spPr>
        <p:txBody>
          <a:bodyPr vert="horz" lIns="0" tIns="0" rIns="72000" bIns="0" rtlCol="0" anchor="ctr" anchorCtr="0">
            <a:noAutofit/>
          </a:bodyPr>
          <a:lstStyle>
            <a:lvl1pPr marL="0" indent="0" algn="l" defTabSz="914400" rtl="0" eaLnBrk="1" latinLnBrk="0" hangingPunct="1">
              <a:lnSpc>
                <a:spcPct val="140000"/>
              </a:lnSpc>
              <a:spcBef>
                <a:spcPts val="0"/>
              </a:spcBef>
              <a:buFont typeface="Arial" panose="020B0604020202020204" pitchFamily="34" charset="0"/>
              <a:buNone/>
              <a:defRPr sz="2200" b="1" kern="1200">
                <a:solidFill>
                  <a:schemeClr val="accent2"/>
                </a:solidFill>
                <a:latin typeface="+mn-lt"/>
                <a:ea typeface="+mn-ea"/>
                <a:cs typeface="+mn-cs"/>
              </a:defRPr>
            </a:lvl1pPr>
            <a:lvl2pPr marL="457200" indent="0" algn="ctr" defTabSz="914400" rtl="0" eaLnBrk="1" latinLnBrk="0" hangingPunct="1">
              <a:lnSpc>
                <a:spcPct val="140000"/>
              </a:lnSpc>
              <a:spcBef>
                <a:spcPts val="0"/>
              </a:spcBef>
              <a:buClr>
                <a:schemeClr val="accent2"/>
              </a:buClr>
              <a:buFont typeface="Arial" panose="020B0604020202020204" pitchFamily="34" charset="0"/>
              <a:buNone/>
              <a:defRPr sz="2000" kern="1200">
                <a:solidFill>
                  <a:schemeClr val="accent1"/>
                </a:solidFill>
                <a:latin typeface="+mn-lt"/>
                <a:ea typeface="+mn-ea"/>
                <a:cs typeface="+mn-cs"/>
              </a:defRPr>
            </a:lvl2pPr>
            <a:lvl3pPr marL="914400" indent="0" algn="ctr" defTabSz="914400" rtl="0" eaLnBrk="1" latinLnBrk="0" hangingPunct="1">
              <a:lnSpc>
                <a:spcPct val="140000"/>
              </a:lnSpc>
              <a:spcBef>
                <a:spcPts val="0"/>
              </a:spcBef>
              <a:buClr>
                <a:schemeClr val="accent2"/>
              </a:buClr>
              <a:buFont typeface="Arial" panose="020B0604020202020204" pitchFamily="34" charset="0"/>
              <a:buNone/>
              <a:defRPr sz="1800" kern="1200">
                <a:solidFill>
                  <a:schemeClr val="accent1"/>
                </a:solidFill>
                <a:latin typeface="+mn-lt"/>
                <a:ea typeface="+mn-ea"/>
                <a:cs typeface="+mn-cs"/>
              </a:defRPr>
            </a:lvl3pPr>
            <a:lvl4pPr marL="1371600" indent="0" algn="ctr" defTabSz="914400" rtl="0" eaLnBrk="1" latinLnBrk="0" hangingPunct="1">
              <a:lnSpc>
                <a:spcPct val="140000"/>
              </a:lnSpc>
              <a:spcBef>
                <a:spcPts val="0"/>
              </a:spcBef>
              <a:buClr>
                <a:schemeClr val="accent2"/>
              </a:buClr>
              <a:buFont typeface="Arial" panose="020B0604020202020204" pitchFamily="34" charset="0"/>
              <a:buNone/>
              <a:defRPr sz="1600" kern="1200">
                <a:solidFill>
                  <a:schemeClr val="accent1"/>
                </a:solidFill>
                <a:latin typeface="+mn-lt"/>
                <a:ea typeface="+mn-ea"/>
                <a:cs typeface="+mn-cs"/>
              </a:defRPr>
            </a:lvl4pPr>
            <a:lvl5pPr marL="1828800" indent="0" algn="ctr" defTabSz="914400" rtl="0" eaLnBrk="1" latinLnBrk="0" hangingPunct="1">
              <a:lnSpc>
                <a:spcPct val="140000"/>
              </a:lnSpc>
              <a:spcBef>
                <a:spcPts val="0"/>
              </a:spcBef>
              <a:buClr>
                <a:schemeClr val="accent2"/>
              </a:buClr>
              <a:buFont typeface="Arial" panose="020B0604020202020204" pitchFamily="34" charset="0"/>
              <a:buNone/>
              <a:defRPr sz="1600" kern="1200">
                <a:solidFill>
                  <a:schemeClr val="accen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GB" sz="1800">
                <a:solidFill>
                  <a:schemeClr val="accent1"/>
                </a:solidFill>
                <a:latin typeface="Arial" panose="020B0604020202020204" pitchFamily="34" charset="0"/>
                <a:cs typeface="Arial" panose="020B0604020202020204" pitchFamily="34" charset="0"/>
              </a:rPr>
              <a:t>DO NOT DELETE THIS PAGE</a:t>
            </a:r>
            <a:endParaRPr lang="en-US" sz="1800">
              <a:solidFill>
                <a:schemeClr val="accent1"/>
              </a:solidFill>
              <a:latin typeface="Arial" panose="020B0604020202020204" pitchFamily="34" charset="0"/>
              <a:cs typeface="Arial" panose="020B0604020202020204" pitchFamily="34" charset="0"/>
            </a:endParaRPr>
          </a:p>
        </p:txBody>
      </p:sp>
      <p:pic>
        <p:nvPicPr>
          <p:cNvPr id="10" name="Picture 9" descr="A picture containing text, clipart&#10;&#10;Description automatically generated">
            <a:extLst>
              <a:ext uri="{FF2B5EF4-FFF2-40B4-BE49-F238E27FC236}">
                <a16:creationId xmlns:a16="http://schemas.microsoft.com/office/drawing/2014/main" id="{E5BE2F0D-2836-449D-8EFB-B263FBEBF52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0489"/>
            <a:ext cx="2981869" cy="1223181"/>
          </a:xfrm>
          <a:prstGeom prst="rect">
            <a:avLst/>
          </a:prstGeom>
        </p:spPr>
      </p:pic>
      <p:sp>
        <p:nvSpPr>
          <p:cNvPr id="7" name="Text Placeholder 2">
            <a:extLst>
              <a:ext uri="{FF2B5EF4-FFF2-40B4-BE49-F238E27FC236}">
                <a16:creationId xmlns:a16="http://schemas.microsoft.com/office/drawing/2014/main" id="{CEB9E09C-77EB-42CA-90D9-CB58F0D9E6F8}"/>
              </a:ext>
            </a:extLst>
          </p:cNvPr>
          <p:cNvSpPr txBox="1">
            <a:spLocks/>
          </p:cNvSpPr>
          <p:nvPr userDrawn="1"/>
        </p:nvSpPr>
        <p:spPr>
          <a:xfrm>
            <a:off x="471714" y="1957645"/>
            <a:ext cx="6067199" cy="5183988"/>
          </a:xfrm>
          <a:prstGeom prst="rect">
            <a:avLst/>
          </a:prstGeom>
        </p:spPr>
        <p:txBody>
          <a:bodyPr vert="horz" lIns="91440" tIns="45720" rIns="91440" bIns="45720" rtlCol="0">
            <a:normAutofit/>
          </a:bodyPr>
          <a:lstStyle>
            <a:defPPr>
              <a:defRPr lang="en-US"/>
            </a:defPPr>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a:solidFill>
                  <a:srgbClr val="000000"/>
                </a:solidFill>
                <a:ea typeface="Open Sans" panose="020B0606030504020204" pitchFamily="34" charset="0"/>
              </a:rPr>
              <a:t>To ensure your alert goes through the correct approvals before being published, please ensure the following process is. For auditing purposes, please write your name next to the points that involve you. </a:t>
            </a:r>
          </a:p>
          <a:p>
            <a:pPr>
              <a:defRPr/>
            </a:pPr>
            <a:endParaRPr lang="en-GB">
              <a:solidFill>
                <a:srgbClr val="000000"/>
              </a:solidFill>
              <a:ea typeface="Open Sans" panose="020B0606030504020204" pitchFamily="34" charset="0"/>
            </a:endParaRPr>
          </a:p>
          <a:p>
            <a:pPr marL="342900" indent="-342900">
              <a:buFont typeface="+mj-lt"/>
              <a:buAutoNum type="arabicPeriod"/>
              <a:defRPr/>
            </a:pPr>
            <a:r>
              <a:rPr lang="en-GB">
                <a:solidFill>
                  <a:srgbClr val="000000"/>
                </a:solidFill>
                <a:ea typeface="Open Sans" panose="020B0606030504020204" pitchFamily="34" charset="0"/>
              </a:rPr>
              <a:t>The alert, bulletin or shared learning is written by the subject matter expert using this template –</a:t>
            </a:r>
          </a:p>
          <a:p>
            <a:pPr marL="342900" indent="-342900">
              <a:buFont typeface="+mj-lt"/>
              <a:buAutoNum type="arabicPeriod"/>
              <a:defRPr/>
            </a:pPr>
            <a:r>
              <a:rPr lang="en-GB">
                <a:solidFill>
                  <a:srgbClr val="000000"/>
                </a:solidFill>
                <a:ea typeface="Open Sans" panose="020B0606030504020204" pitchFamily="34" charset="0"/>
              </a:rPr>
              <a:t>The author selects who should see this alert, bulletin or shared learning using the table below </a:t>
            </a:r>
          </a:p>
          <a:p>
            <a:pPr marL="342900" indent="-342900">
              <a:buFont typeface="+mj-lt"/>
              <a:buAutoNum type="arabicPeriod"/>
              <a:defRPr/>
            </a:pPr>
            <a:r>
              <a:rPr lang="en-GB">
                <a:solidFill>
                  <a:srgbClr val="000000"/>
                </a:solidFill>
                <a:ea typeface="Open Sans" panose="020B0606030504020204" pitchFamily="34" charset="0"/>
              </a:rPr>
              <a:t>The author of the alert, bulletin or shared learning  sends it to their SLT of SMT representative for review </a:t>
            </a:r>
          </a:p>
          <a:p>
            <a:pPr marL="342900" indent="-342900">
              <a:buFont typeface="+mj-lt"/>
              <a:buAutoNum type="arabicPeriod"/>
              <a:defRPr/>
            </a:pPr>
            <a:r>
              <a:rPr lang="en-GB">
                <a:solidFill>
                  <a:srgbClr val="000000"/>
                </a:solidFill>
                <a:ea typeface="Open Sans" panose="020B0606030504020204" pitchFamily="34" charset="0"/>
              </a:rPr>
              <a:t>The SLT/SMT member makes any edits and sends the alert, bulletin or shared learning onto the communications team by way of approval </a:t>
            </a:r>
          </a:p>
          <a:p>
            <a:pPr marL="342900" indent="-342900">
              <a:buFont typeface="+mj-lt"/>
              <a:buAutoNum type="arabicPeriod"/>
              <a:defRPr/>
            </a:pPr>
            <a:r>
              <a:rPr lang="en-GB">
                <a:solidFill>
                  <a:srgbClr val="000000"/>
                </a:solidFill>
                <a:ea typeface="Open Sans" panose="020B0606030504020204" pitchFamily="34" charset="0"/>
              </a:rPr>
              <a:t>The communications team the reviews the alert, bulletin or shared learning and makes any final edits to the language. </a:t>
            </a:r>
          </a:p>
          <a:p>
            <a:pPr marL="342900" indent="-342900">
              <a:buFont typeface="+mj-lt"/>
              <a:buAutoNum type="arabicPeriod"/>
              <a:defRPr/>
            </a:pPr>
            <a:r>
              <a:rPr lang="en-GB">
                <a:solidFill>
                  <a:srgbClr val="000000"/>
                </a:solidFill>
                <a:ea typeface="Open Sans" panose="020B0606030504020204" pitchFamily="34" charset="0"/>
              </a:rPr>
              <a:t>The communications team then converts the alert, bulletin or shared learning  into an image, embeds it in the body of an email, sends it out to the wider team and uploads it to the BMS. </a:t>
            </a:r>
          </a:p>
          <a:p>
            <a:pPr marL="0" indent="0">
              <a:buFont typeface="+mj-lt"/>
              <a:buNone/>
              <a:defRPr/>
            </a:pPr>
            <a:r>
              <a:rPr lang="en-GB" sz="2000" b="1">
                <a:solidFill>
                  <a:srgbClr val="000000"/>
                </a:solidFill>
                <a:ea typeface="Open Sans" panose="020B0606030504020204" pitchFamily="34" charset="0"/>
              </a:rPr>
              <a:t>Alert, bulletin or shared learning audience</a:t>
            </a:r>
          </a:p>
          <a:p>
            <a:r>
              <a:rPr lang="en-GB" sz="1200">
                <a:solidFill>
                  <a:srgbClr val="000000"/>
                </a:solidFill>
                <a:ea typeface="Open Sans" panose="020B0606030504020204" pitchFamily="34" charset="0"/>
              </a:rPr>
              <a:t>Tell us who you would like this alert, bulletin or shared learning  to go to by deleting the groups below who do not apply:</a:t>
            </a:r>
          </a:p>
          <a:p>
            <a:endParaRPr lang="en-GB" sz="1200">
              <a:ea typeface="Open Sans" panose="020B0606030504020204" pitchFamily="34" charset="0"/>
            </a:endParaRPr>
          </a:p>
        </p:txBody>
      </p:sp>
    </p:spTree>
    <p:extLst>
      <p:ext uri="{BB962C8B-B14F-4D97-AF65-F5344CB8AC3E}">
        <p14:creationId xmlns:p14="http://schemas.microsoft.com/office/powerpoint/2010/main" val="226716026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Instructions">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B074814-765A-41DC-88B3-793DF46D89E9}"/>
              </a:ext>
            </a:extLst>
          </p:cNvPr>
          <p:cNvSpPr txBox="1">
            <a:spLocks/>
          </p:cNvSpPr>
          <p:nvPr userDrawn="1"/>
        </p:nvSpPr>
        <p:spPr>
          <a:xfrm>
            <a:off x="319314" y="1805245"/>
            <a:ext cx="6067199" cy="7377763"/>
          </a:xfrm>
          <a:prstGeom prst="rect">
            <a:avLst/>
          </a:prstGeom>
        </p:spPr>
        <p:txBody>
          <a:bodyPr vert="horz" lIns="91440" tIns="45720" rIns="91440" bIns="45720" rtlCol="0">
            <a:normAutofit/>
          </a:bodyPr>
          <a:lstStyle>
            <a:defPPr>
              <a:defRPr lang="en-US"/>
            </a:defPPr>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200">
              <a:ea typeface="Open Sans" panose="020B0606030504020204" pitchFamily="34" charset="0"/>
            </a:endParaRPr>
          </a:p>
          <a:p>
            <a:endParaRPr lang="en-GB" sz="1200">
              <a:ea typeface="Open Sans" panose="020B0606030504020204" pitchFamily="34" charset="0"/>
            </a:endParaRPr>
          </a:p>
        </p:txBody>
      </p:sp>
      <p:sp>
        <p:nvSpPr>
          <p:cNvPr id="6" name="Title Placeholder 1">
            <a:extLst>
              <a:ext uri="{FF2B5EF4-FFF2-40B4-BE49-F238E27FC236}">
                <a16:creationId xmlns:a16="http://schemas.microsoft.com/office/drawing/2014/main" id="{8E673300-6CF7-4FEE-98A6-DFA043497D61}"/>
              </a:ext>
            </a:extLst>
          </p:cNvPr>
          <p:cNvSpPr txBox="1">
            <a:spLocks/>
          </p:cNvSpPr>
          <p:nvPr userDrawn="1"/>
        </p:nvSpPr>
        <p:spPr>
          <a:xfrm>
            <a:off x="319314" y="1245509"/>
            <a:ext cx="6067199" cy="568778"/>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3600" b="1" kern="1200">
                <a:solidFill>
                  <a:schemeClr val="tx1"/>
                </a:solidFill>
                <a:latin typeface="Arial" panose="020B0604020202020204" pitchFamily="34" charset="0"/>
                <a:ea typeface="+mj-ea"/>
                <a:cs typeface="Arial" panose="020B0604020202020204" pitchFamily="34" charset="0"/>
              </a:defRPr>
            </a:lvl1pPr>
          </a:lstStyle>
          <a:p>
            <a:pPr>
              <a:lnSpc>
                <a:spcPct val="120000"/>
              </a:lnSpc>
            </a:pPr>
            <a:r>
              <a:rPr lang="en-US" sz="2800">
                <a:solidFill>
                  <a:srgbClr val="000000"/>
                </a:solidFill>
              </a:rPr>
              <a:t>Approving alerts</a:t>
            </a:r>
            <a:r>
              <a:rPr lang="en-GB" sz="2800">
                <a:solidFill>
                  <a:srgbClr val="000000"/>
                </a:solidFill>
              </a:rPr>
              <a:t>, bulletins or shared learnings</a:t>
            </a:r>
          </a:p>
        </p:txBody>
      </p:sp>
      <p:sp>
        <p:nvSpPr>
          <p:cNvPr id="8" name="Subtitle 2">
            <a:extLst>
              <a:ext uri="{FF2B5EF4-FFF2-40B4-BE49-F238E27FC236}">
                <a16:creationId xmlns:a16="http://schemas.microsoft.com/office/drawing/2014/main" id="{80E34939-9CAC-47BE-B979-F7D4F8E8BC0B}"/>
              </a:ext>
            </a:extLst>
          </p:cNvPr>
          <p:cNvSpPr txBox="1">
            <a:spLocks/>
          </p:cNvSpPr>
          <p:nvPr userDrawn="1"/>
        </p:nvSpPr>
        <p:spPr>
          <a:xfrm>
            <a:off x="412061" y="8373716"/>
            <a:ext cx="5974451" cy="968828"/>
          </a:xfrm>
          <a:prstGeom prst="rect">
            <a:avLst/>
          </a:prstGeom>
          <a:noFill/>
          <a:ln w="57150">
            <a:solidFill>
              <a:schemeClr val="accent1"/>
            </a:solidFill>
          </a:ln>
        </p:spPr>
        <p:txBody>
          <a:bodyPr vert="horz" lIns="0" tIns="0" rIns="72000" bIns="0" rtlCol="0" anchor="ctr" anchorCtr="0">
            <a:noAutofit/>
          </a:bodyPr>
          <a:lstStyle>
            <a:lvl1pPr marL="0" indent="0" algn="l" defTabSz="914400" rtl="0" eaLnBrk="1" latinLnBrk="0" hangingPunct="1">
              <a:lnSpc>
                <a:spcPct val="140000"/>
              </a:lnSpc>
              <a:spcBef>
                <a:spcPts val="0"/>
              </a:spcBef>
              <a:buFont typeface="Arial" panose="020B0604020202020204" pitchFamily="34" charset="0"/>
              <a:buNone/>
              <a:defRPr sz="2200" b="1" kern="1200">
                <a:solidFill>
                  <a:schemeClr val="accent2"/>
                </a:solidFill>
                <a:latin typeface="+mn-lt"/>
                <a:ea typeface="+mn-ea"/>
                <a:cs typeface="+mn-cs"/>
              </a:defRPr>
            </a:lvl1pPr>
            <a:lvl2pPr marL="457200" indent="0" algn="ctr" defTabSz="914400" rtl="0" eaLnBrk="1" latinLnBrk="0" hangingPunct="1">
              <a:lnSpc>
                <a:spcPct val="140000"/>
              </a:lnSpc>
              <a:spcBef>
                <a:spcPts val="0"/>
              </a:spcBef>
              <a:buClr>
                <a:schemeClr val="accent2"/>
              </a:buClr>
              <a:buFont typeface="Arial" panose="020B0604020202020204" pitchFamily="34" charset="0"/>
              <a:buNone/>
              <a:defRPr sz="2000" kern="1200">
                <a:solidFill>
                  <a:schemeClr val="accent1"/>
                </a:solidFill>
                <a:latin typeface="+mn-lt"/>
                <a:ea typeface="+mn-ea"/>
                <a:cs typeface="+mn-cs"/>
              </a:defRPr>
            </a:lvl2pPr>
            <a:lvl3pPr marL="914400" indent="0" algn="ctr" defTabSz="914400" rtl="0" eaLnBrk="1" latinLnBrk="0" hangingPunct="1">
              <a:lnSpc>
                <a:spcPct val="140000"/>
              </a:lnSpc>
              <a:spcBef>
                <a:spcPts val="0"/>
              </a:spcBef>
              <a:buClr>
                <a:schemeClr val="accent2"/>
              </a:buClr>
              <a:buFont typeface="Arial" panose="020B0604020202020204" pitchFamily="34" charset="0"/>
              <a:buNone/>
              <a:defRPr sz="1800" kern="1200">
                <a:solidFill>
                  <a:schemeClr val="accent1"/>
                </a:solidFill>
                <a:latin typeface="+mn-lt"/>
                <a:ea typeface="+mn-ea"/>
                <a:cs typeface="+mn-cs"/>
              </a:defRPr>
            </a:lvl3pPr>
            <a:lvl4pPr marL="1371600" indent="0" algn="ctr" defTabSz="914400" rtl="0" eaLnBrk="1" latinLnBrk="0" hangingPunct="1">
              <a:lnSpc>
                <a:spcPct val="140000"/>
              </a:lnSpc>
              <a:spcBef>
                <a:spcPts val="0"/>
              </a:spcBef>
              <a:buClr>
                <a:schemeClr val="accent2"/>
              </a:buClr>
              <a:buFont typeface="Arial" panose="020B0604020202020204" pitchFamily="34" charset="0"/>
              <a:buNone/>
              <a:defRPr sz="1600" kern="1200">
                <a:solidFill>
                  <a:schemeClr val="accent1"/>
                </a:solidFill>
                <a:latin typeface="+mn-lt"/>
                <a:ea typeface="+mn-ea"/>
                <a:cs typeface="+mn-cs"/>
              </a:defRPr>
            </a:lvl4pPr>
            <a:lvl5pPr marL="1828800" indent="0" algn="ctr" defTabSz="914400" rtl="0" eaLnBrk="1" latinLnBrk="0" hangingPunct="1">
              <a:lnSpc>
                <a:spcPct val="140000"/>
              </a:lnSpc>
              <a:spcBef>
                <a:spcPts val="0"/>
              </a:spcBef>
              <a:buClr>
                <a:schemeClr val="accent2"/>
              </a:buClr>
              <a:buFont typeface="Arial" panose="020B0604020202020204" pitchFamily="34" charset="0"/>
              <a:buNone/>
              <a:defRPr sz="1600" kern="1200">
                <a:solidFill>
                  <a:schemeClr val="accen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GB" sz="1800">
                <a:solidFill>
                  <a:schemeClr val="accent1"/>
                </a:solidFill>
                <a:latin typeface="Arial" panose="020B0604020202020204" pitchFamily="34" charset="0"/>
                <a:cs typeface="Arial" panose="020B0604020202020204" pitchFamily="34" charset="0"/>
              </a:rPr>
              <a:t>DO NOT DELETE THIS PAGE</a:t>
            </a:r>
            <a:endParaRPr lang="en-US" sz="1800">
              <a:solidFill>
                <a:schemeClr val="accent1"/>
              </a:solidFill>
              <a:latin typeface="Arial" panose="020B0604020202020204" pitchFamily="34" charset="0"/>
              <a:cs typeface="Arial" panose="020B0604020202020204" pitchFamily="34" charset="0"/>
            </a:endParaRPr>
          </a:p>
        </p:txBody>
      </p:sp>
      <p:pic>
        <p:nvPicPr>
          <p:cNvPr id="10" name="Picture 9" descr="A picture containing text, clipart&#10;&#10;Description automatically generated">
            <a:extLst>
              <a:ext uri="{FF2B5EF4-FFF2-40B4-BE49-F238E27FC236}">
                <a16:creationId xmlns:a16="http://schemas.microsoft.com/office/drawing/2014/main" id="{E5BE2F0D-2836-449D-8EFB-B263FBEBF52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0489"/>
            <a:ext cx="2981869" cy="1223181"/>
          </a:xfrm>
          <a:prstGeom prst="rect">
            <a:avLst/>
          </a:prstGeom>
        </p:spPr>
      </p:pic>
      <p:sp>
        <p:nvSpPr>
          <p:cNvPr id="7" name="Text Placeholder 2">
            <a:extLst>
              <a:ext uri="{FF2B5EF4-FFF2-40B4-BE49-F238E27FC236}">
                <a16:creationId xmlns:a16="http://schemas.microsoft.com/office/drawing/2014/main" id="{CEB9E09C-77EB-42CA-90D9-CB58F0D9E6F8}"/>
              </a:ext>
            </a:extLst>
          </p:cNvPr>
          <p:cNvSpPr txBox="1">
            <a:spLocks/>
          </p:cNvSpPr>
          <p:nvPr userDrawn="1"/>
        </p:nvSpPr>
        <p:spPr>
          <a:xfrm>
            <a:off x="471714" y="1957645"/>
            <a:ext cx="6067199" cy="696655"/>
          </a:xfrm>
          <a:prstGeom prst="rect">
            <a:avLst/>
          </a:prstGeom>
        </p:spPr>
        <p:txBody>
          <a:bodyPr vert="horz" lIns="91440" tIns="45720" rIns="91440" bIns="45720" rtlCol="0">
            <a:normAutofit fontScale="85000" lnSpcReduction="10000"/>
          </a:bodyPr>
          <a:lstStyle>
            <a:defPPr>
              <a:defRPr lang="en-US"/>
            </a:defPPr>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en-GB">
                <a:solidFill>
                  <a:srgbClr val="000000"/>
                </a:solidFill>
                <a:ea typeface="Open Sans" panose="020B0606030504020204" pitchFamily="34" charset="0"/>
              </a:rPr>
              <a:t>To ensure your alert, bulletin or shared learning goes through the correct approvals before being published, please ensure the following process is. For auditing purposes, please write your initials next to the points that involve you using the ‘text box’ tool. </a:t>
            </a:r>
          </a:p>
          <a:p>
            <a:pPr>
              <a:defRPr/>
            </a:pPr>
            <a:endParaRPr lang="en-GB">
              <a:solidFill>
                <a:srgbClr val="000000"/>
              </a:solidFill>
              <a:ea typeface="Open Sans" panose="020B0606030504020204" pitchFamily="34" charset="0"/>
            </a:endParaRPr>
          </a:p>
          <a:p>
            <a:pPr marL="0" indent="0">
              <a:buFont typeface="+mj-lt"/>
              <a:buNone/>
              <a:defRPr/>
            </a:pPr>
            <a:endParaRPr lang="en-GB" sz="2000" b="1">
              <a:solidFill>
                <a:srgbClr val="000000"/>
              </a:solidFill>
              <a:ea typeface="Open Sans" panose="020B0606030504020204" pitchFamily="34" charset="0"/>
            </a:endParaRPr>
          </a:p>
          <a:p>
            <a:pPr marL="0" indent="0">
              <a:buFont typeface="+mj-lt"/>
              <a:buNone/>
              <a:defRPr/>
            </a:pPr>
            <a:endParaRPr lang="en-GB" sz="2000" b="1">
              <a:solidFill>
                <a:srgbClr val="000000"/>
              </a:solidFill>
              <a:ea typeface="Open Sans" panose="020B0606030504020204" pitchFamily="34" charset="0"/>
            </a:endParaRPr>
          </a:p>
          <a:p>
            <a:pPr marL="0" indent="0">
              <a:buFont typeface="+mj-lt"/>
              <a:buNone/>
              <a:defRPr/>
            </a:pPr>
            <a:endParaRPr lang="en-GB" sz="2000" b="1">
              <a:solidFill>
                <a:srgbClr val="000000"/>
              </a:solidFill>
              <a:ea typeface="Open Sans" panose="020B0606030504020204" pitchFamily="34" charset="0"/>
            </a:endParaRPr>
          </a:p>
          <a:p>
            <a:pPr marL="0" indent="0">
              <a:buFont typeface="+mj-lt"/>
              <a:buNone/>
              <a:defRPr/>
            </a:pPr>
            <a:endParaRPr lang="en-GB" sz="2000" b="1">
              <a:solidFill>
                <a:srgbClr val="000000"/>
              </a:solidFill>
              <a:ea typeface="Open Sans" panose="020B0606030504020204" pitchFamily="34" charset="0"/>
            </a:endParaRPr>
          </a:p>
        </p:txBody>
      </p:sp>
      <p:graphicFrame>
        <p:nvGraphicFramePr>
          <p:cNvPr id="2" name="Table 3">
            <a:extLst>
              <a:ext uri="{FF2B5EF4-FFF2-40B4-BE49-F238E27FC236}">
                <a16:creationId xmlns:a16="http://schemas.microsoft.com/office/drawing/2014/main" id="{27C32DC8-2E00-48BE-8A28-DCF62B0182DD}"/>
              </a:ext>
            </a:extLst>
          </p:cNvPr>
          <p:cNvGraphicFramePr>
            <a:graphicFrameLocks noGrp="1"/>
          </p:cNvGraphicFramePr>
          <p:nvPr userDrawn="1">
            <p:extLst>
              <p:ext uri="{D42A27DB-BD31-4B8C-83A1-F6EECF244321}">
                <p14:modId xmlns:p14="http://schemas.microsoft.com/office/powerpoint/2010/main" val="672488142"/>
              </p:ext>
            </p:extLst>
          </p:nvPr>
        </p:nvGraphicFramePr>
        <p:xfrm>
          <a:off x="521437" y="2751666"/>
          <a:ext cx="5815126" cy="3486347"/>
        </p:xfrm>
        <a:graphic>
          <a:graphicData uri="http://schemas.openxmlformats.org/drawingml/2006/table">
            <a:tbl>
              <a:tblPr firstRow="1" bandRow="1">
                <a:tableStyleId>{93296810-A885-4BE3-A3E7-6D5BEEA58F35}</a:tableStyleId>
              </a:tblPr>
              <a:tblGrid>
                <a:gridCol w="380274">
                  <a:extLst>
                    <a:ext uri="{9D8B030D-6E8A-4147-A177-3AD203B41FA5}">
                      <a16:colId xmlns:a16="http://schemas.microsoft.com/office/drawing/2014/main" val="765776145"/>
                    </a:ext>
                  </a:extLst>
                </a:gridCol>
                <a:gridCol w="4732856">
                  <a:extLst>
                    <a:ext uri="{9D8B030D-6E8A-4147-A177-3AD203B41FA5}">
                      <a16:colId xmlns:a16="http://schemas.microsoft.com/office/drawing/2014/main" val="2400749450"/>
                    </a:ext>
                  </a:extLst>
                </a:gridCol>
                <a:gridCol w="701996">
                  <a:extLst>
                    <a:ext uri="{9D8B030D-6E8A-4147-A177-3AD203B41FA5}">
                      <a16:colId xmlns:a16="http://schemas.microsoft.com/office/drawing/2014/main" val="3533215000"/>
                    </a:ext>
                  </a:extLst>
                </a:gridCol>
              </a:tblGrid>
              <a:tr h="264474">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b="0">
                          <a:solidFill>
                            <a:srgbClr val="000000"/>
                          </a:solidFill>
                          <a:ea typeface="Open Sans" panose="020B0606030504020204" pitchFamily="34" charset="0"/>
                        </a:rPr>
                        <a:t>Action</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r>
                        <a:rPr lang="en-GB" sz="1200" b="0">
                          <a:solidFill>
                            <a:srgbClr val="000000"/>
                          </a:solidFill>
                        </a:rPr>
                        <a:t>Initials</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1264070416"/>
                  </a:ext>
                </a:extLst>
              </a:tr>
              <a:tr h="438578">
                <a:tc>
                  <a:txBody>
                    <a:bodyPr/>
                    <a:lstStyle/>
                    <a:p>
                      <a:r>
                        <a:rPr lang="en-GB" sz="1200" b="0">
                          <a:solidFill>
                            <a:srgbClr val="000000"/>
                          </a:solidFill>
                        </a:rPr>
                        <a:t>1</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a:solidFill>
                            <a:srgbClr val="000000"/>
                          </a:solidFill>
                          <a:ea typeface="Open Sans" panose="020B0606030504020204" pitchFamily="34" charset="0"/>
                        </a:rPr>
                        <a:t>The alert, bulletin or shared learning is written by the subject matter expert using this template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1886921957"/>
                  </a:ext>
                </a:extLst>
              </a:tr>
              <a:tr h="438578">
                <a:tc>
                  <a:txBody>
                    <a:bodyPr/>
                    <a:lstStyle/>
                    <a:p>
                      <a:r>
                        <a:rPr lang="en-GB" sz="1200" b="0">
                          <a:solidFill>
                            <a:srgbClr val="000000"/>
                          </a:solidFill>
                        </a:rPr>
                        <a:t>2</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a:solidFill>
                            <a:srgbClr val="000000"/>
                          </a:solidFill>
                          <a:ea typeface="Open Sans" panose="020B0606030504020204" pitchFamily="34" charset="0"/>
                        </a:rPr>
                        <a:t>The author selects who should see this alert, bulletin or shared learning using the table below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2696075563"/>
                  </a:ext>
                </a:extLst>
              </a:tr>
              <a:tr h="449605">
                <a:tc>
                  <a:txBody>
                    <a:bodyPr/>
                    <a:lstStyle/>
                    <a:p>
                      <a:r>
                        <a:rPr lang="en-GB" sz="1200" b="0">
                          <a:solidFill>
                            <a:srgbClr val="000000"/>
                          </a:solidFill>
                        </a:rPr>
                        <a:t>3</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a:solidFill>
                            <a:srgbClr val="000000"/>
                          </a:solidFill>
                          <a:ea typeface="Open Sans" panose="020B0606030504020204" pitchFamily="34" charset="0"/>
                        </a:rPr>
                        <a:t>The author of the alert, bulletin or shared learning sends it to their SLT of SMT representative for review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217665162"/>
                  </a:ext>
                </a:extLst>
              </a:tr>
              <a:tr h="614009">
                <a:tc>
                  <a:txBody>
                    <a:bodyPr/>
                    <a:lstStyle/>
                    <a:p>
                      <a:r>
                        <a:rPr lang="en-GB" sz="1200" b="0">
                          <a:solidFill>
                            <a:srgbClr val="000000"/>
                          </a:solidFill>
                        </a:rPr>
                        <a:t>4</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a:solidFill>
                            <a:srgbClr val="000000"/>
                          </a:solidFill>
                          <a:ea typeface="Open Sans" panose="020B0606030504020204" pitchFamily="34" charset="0"/>
                        </a:rPr>
                        <a:t>The SLT/SMT member makes any edits and sends the alert, bulletin or shared learning onto the communications team by way of approval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1104057986"/>
                  </a:ext>
                </a:extLst>
              </a:tr>
              <a:tr h="449605">
                <a:tc>
                  <a:txBody>
                    <a:bodyPr/>
                    <a:lstStyle/>
                    <a:p>
                      <a:r>
                        <a:rPr lang="en-GB" sz="1200" b="0">
                          <a:solidFill>
                            <a:srgbClr val="000000"/>
                          </a:solidFill>
                        </a:rPr>
                        <a:t>5</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a:solidFill>
                            <a:srgbClr val="000000"/>
                          </a:solidFill>
                          <a:ea typeface="Open Sans" panose="020B0606030504020204" pitchFamily="34" charset="0"/>
                        </a:rPr>
                        <a:t>The communications team the reviews the alert, bulletin or shared learning and makes any final edits to the language.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2948888858"/>
                  </a:ext>
                </a:extLst>
              </a:tr>
              <a:tr h="743147">
                <a:tc>
                  <a:txBody>
                    <a:bodyPr/>
                    <a:lstStyle/>
                    <a:p>
                      <a:r>
                        <a:rPr lang="en-GB" sz="1200" b="0">
                          <a:solidFill>
                            <a:srgbClr val="000000"/>
                          </a:solidFill>
                        </a:rPr>
                        <a:t>6</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pPr marL="0" marR="0" lvl="0" indent="0" algn="l" defTabSz="1320759" rtl="0" eaLnBrk="1" fontAlgn="auto" latinLnBrk="0" hangingPunct="1">
                        <a:lnSpc>
                          <a:spcPct val="100000"/>
                        </a:lnSpc>
                        <a:spcBef>
                          <a:spcPts val="0"/>
                        </a:spcBef>
                        <a:spcAft>
                          <a:spcPts val="0"/>
                        </a:spcAft>
                        <a:buClrTx/>
                        <a:buSzTx/>
                        <a:buFontTx/>
                        <a:buNone/>
                        <a:tabLst/>
                        <a:defRPr/>
                      </a:pPr>
                      <a:r>
                        <a:rPr lang="en-GB" sz="1200">
                          <a:solidFill>
                            <a:srgbClr val="000000"/>
                          </a:solidFill>
                          <a:ea typeface="Open Sans" panose="020B0606030504020204" pitchFamily="34" charset="0"/>
                        </a:rPr>
                        <a:t>The communications team then converts the alert, bulletin or shared learning into an image, embeds it in the body of an email, sends it out to the wider team and uploads it to the BMS.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tc>
                  <a:txBody>
                    <a:bodyPr/>
                    <a:lstStyle/>
                    <a:p>
                      <a:endParaRPr lang="en-GB" sz="1200" b="0">
                        <a:solidFill>
                          <a:srgbClr val="000000"/>
                        </a:solidFill>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16:rowId xmlns:a16="http://schemas.microsoft.com/office/drawing/2014/main" val="2858239722"/>
                  </a:ext>
                </a:extLst>
              </a:tr>
            </a:tbl>
          </a:graphicData>
        </a:graphic>
      </p:graphicFrame>
      <p:sp>
        <p:nvSpPr>
          <p:cNvPr id="4" name="TextBox 3">
            <a:extLst>
              <a:ext uri="{FF2B5EF4-FFF2-40B4-BE49-F238E27FC236}">
                <a16:creationId xmlns:a16="http://schemas.microsoft.com/office/drawing/2014/main" id="{01CDD9FB-2737-44A4-A6F6-46C840C6B1C9}"/>
              </a:ext>
            </a:extLst>
          </p:cNvPr>
          <p:cNvSpPr txBox="1"/>
          <p:nvPr userDrawn="1"/>
        </p:nvSpPr>
        <p:spPr>
          <a:xfrm>
            <a:off x="521437" y="6335379"/>
            <a:ext cx="6126625" cy="881762"/>
          </a:xfrm>
          <a:prstGeom prst="rect">
            <a:avLst/>
          </a:prstGeom>
          <a:noFill/>
        </p:spPr>
        <p:txBody>
          <a:bodyPr wrap="square" lIns="0" tIns="0" rIns="0" bIns="0" rtlCol="0">
            <a:noAutofit/>
          </a:bodyPr>
          <a:lstStyle/>
          <a:p>
            <a:pPr marL="0" indent="0">
              <a:buFont typeface="+mj-lt"/>
              <a:buNone/>
              <a:defRPr/>
            </a:pPr>
            <a:r>
              <a:rPr lang="en-GB" sz="2000" b="1">
                <a:solidFill>
                  <a:srgbClr val="000000"/>
                </a:solidFill>
                <a:ea typeface="Open Sans" panose="020B0606030504020204" pitchFamily="34" charset="0"/>
              </a:rPr>
              <a:t>Alert, bulletin or shared learning audience</a:t>
            </a:r>
          </a:p>
          <a:p>
            <a:pPr marL="0" indent="0">
              <a:buFont typeface="+mj-lt"/>
              <a:buNone/>
              <a:defRPr/>
            </a:pPr>
            <a:r>
              <a:rPr lang="en-GB" sz="1200" b="0">
                <a:solidFill>
                  <a:srgbClr val="000000"/>
                </a:solidFill>
                <a:ea typeface="Open Sans" panose="020B0606030504020204" pitchFamily="34" charset="0"/>
              </a:rPr>
              <a:t>Tell us who you would like this alert, bulletin or shared learning  to go to by deleting the groups below who do not apply:</a:t>
            </a:r>
          </a:p>
        </p:txBody>
      </p:sp>
    </p:spTree>
    <p:extLst>
      <p:ext uri="{BB962C8B-B14F-4D97-AF65-F5344CB8AC3E}">
        <p14:creationId xmlns:p14="http://schemas.microsoft.com/office/powerpoint/2010/main" val="1843050227"/>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Interfaces shared learnin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1026521-8388-402F-9DCE-5563BD7D449B}"/>
              </a:ext>
            </a:extLst>
          </p:cNvPr>
          <p:cNvCxnSpPr>
            <a:cxnSpLocks/>
          </p:cNvCxnSpPr>
          <p:nvPr userDrawn="1"/>
        </p:nvCxnSpPr>
        <p:spPr>
          <a:xfrm>
            <a:off x="3444285" y="1749876"/>
            <a:ext cx="0" cy="7793124"/>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10" name="Text Placeholder 9">
            <a:extLst>
              <a:ext uri="{FF2B5EF4-FFF2-40B4-BE49-F238E27FC236}">
                <a16:creationId xmlns:a16="http://schemas.microsoft.com/office/drawing/2014/main" id="{68594873-8926-4C61-B4DB-A6C89DEB1555}"/>
              </a:ext>
            </a:extLst>
          </p:cNvPr>
          <p:cNvSpPr>
            <a:spLocks noGrp="1"/>
          </p:cNvSpPr>
          <p:nvPr>
            <p:ph type="body" sz="quarter" idx="10" hasCustomPrompt="1"/>
          </p:nvPr>
        </p:nvSpPr>
        <p:spPr>
          <a:xfrm>
            <a:off x="205328" y="1307470"/>
            <a:ext cx="3084649" cy="311772"/>
          </a:xfrm>
          <a:prstGeom prst="rect">
            <a:avLst/>
          </a:prstGeom>
        </p:spPr>
        <p:txBody>
          <a:bodyPr anchor="b"/>
          <a:lstStyle>
            <a:lvl1pPr>
              <a:defRPr sz="1200"/>
            </a:lvl1pPr>
          </a:lstStyle>
          <a:p>
            <a:pPr lvl="0"/>
            <a:r>
              <a:rPr lang="en-US"/>
              <a:t>DATE</a:t>
            </a:r>
            <a:endParaRPr lang="en-GB"/>
          </a:p>
        </p:txBody>
      </p:sp>
      <p:sp>
        <p:nvSpPr>
          <p:cNvPr id="11" name="Text Placeholder 9">
            <a:extLst>
              <a:ext uri="{FF2B5EF4-FFF2-40B4-BE49-F238E27FC236}">
                <a16:creationId xmlns:a16="http://schemas.microsoft.com/office/drawing/2014/main" id="{117FD193-B8DC-42A2-B78C-4142B2152320}"/>
              </a:ext>
            </a:extLst>
          </p:cNvPr>
          <p:cNvSpPr>
            <a:spLocks noGrp="1"/>
          </p:cNvSpPr>
          <p:nvPr>
            <p:ph type="body" sz="quarter" idx="11" hasCustomPrompt="1"/>
          </p:nvPr>
        </p:nvSpPr>
        <p:spPr>
          <a:xfrm>
            <a:off x="3614737" y="1307471"/>
            <a:ext cx="3037935" cy="335325"/>
          </a:xfrm>
          <a:prstGeom prst="rect">
            <a:avLst/>
          </a:prstGeom>
        </p:spPr>
        <p:txBody>
          <a:bodyPr anchor="b"/>
          <a:lstStyle>
            <a:lvl1pPr>
              <a:defRPr sz="1200"/>
            </a:lvl1pPr>
          </a:lstStyle>
          <a:p>
            <a:pPr lvl="0"/>
            <a:r>
              <a:rPr lang="en-US"/>
              <a:t>LOCATION</a:t>
            </a:r>
            <a:endParaRPr lang="en-GB"/>
          </a:p>
        </p:txBody>
      </p:sp>
      <p:cxnSp>
        <p:nvCxnSpPr>
          <p:cNvPr id="13" name="Straight Connector 12">
            <a:extLst>
              <a:ext uri="{FF2B5EF4-FFF2-40B4-BE49-F238E27FC236}">
                <a16:creationId xmlns:a16="http://schemas.microsoft.com/office/drawing/2014/main" id="{A0987761-A1F3-4A47-9884-1472691BB1B2}"/>
              </a:ext>
            </a:extLst>
          </p:cNvPr>
          <p:cNvCxnSpPr>
            <a:cxnSpLocks/>
          </p:cNvCxnSpPr>
          <p:nvPr userDrawn="1"/>
        </p:nvCxnSpPr>
        <p:spPr>
          <a:xfrm>
            <a:off x="205328" y="4276800"/>
            <a:ext cx="3238957" cy="0"/>
          </a:xfrm>
          <a:prstGeom prst="line">
            <a:avLst/>
          </a:prstGeom>
          <a:ln w="9525"/>
        </p:spPr>
        <p:style>
          <a:lnRef idx="3">
            <a:schemeClr val="accent6"/>
          </a:lnRef>
          <a:fillRef idx="0">
            <a:schemeClr val="accent6"/>
          </a:fillRef>
          <a:effectRef idx="2">
            <a:schemeClr val="accent6"/>
          </a:effectRef>
          <a:fontRef idx="minor">
            <a:schemeClr val="tx1"/>
          </a:fontRef>
        </p:style>
      </p:cxnSp>
      <p:cxnSp>
        <p:nvCxnSpPr>
          <p:cNvPr id="15" name="Straight Connector 14">
            <a:extLst>
              <a:ext uri="{FF2B5EF4-FFF2-40B4-BE49-F238E27FC236}">
                <a16:creationId xmlns:a16="http://schemas.microsoft.com/office/drawing/2014/main" id="{61ABD3AE-0511-4300-B9B6-F62B6320A061}"/>
              </a:ext>
            </a:extLst>
          </p:cNvPr>
          <p:cNvCxnSpPr>
            <a:cxnSpLocks/>
          </p:cNvCxnSpPr>
          <p:nvPr userDrawn="1"/>
        </p:nvCxnSpPr>
        <p:spPr>
          <a:xfrm>
            <a:off x="205328" y="6904800"/>
            <a:ext cx="3254147" cy="0"/>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24" name="Text Placeholder 23">
            <a:extLst>
              <a:ext uri="{FF2B5EF4-FFF2-40B4-BE49-F238E27FC236}">
                <a16:creationId xmlns:a16="http://schemas.microsoft.com/office/drawing/2014/main" id="{A3A93C30-85D2-4DFF-8CFF-DCC61A457E92}"/>
              </a:ext>
            </a:extLst>
          </p:cNvPr>
          <p:cNvSpPr>
            <a:spLocks noGrp="1"/>
          </p:cNvSpPr>
          <p:nvPr>
            <p:ph type="body" sz="quarter" idx="12" hasCustomPrompt="1"/>
          </p:nvPr>
        </p:nvSpPr>
        <p:spPr>
          <a:xfrm>
            <a:off x="205328" y="1749876"/>
            <a:ext cx="3069181" cy="2348244"/>
          </a:xfrm>
          <a:prstGeom prst="rect">
            <a:avLst/>
          </a:prstGeom>
        </p:spPr>
        <p:txBody>
          <a:bodyPr/>
          <a:lstStyle>
            <a:lvl1pPr>
              <a:defRPr sz="1600" b="1" i="0"/>
            </a:lvl1pPr>
          </a:lstStyle>
          <a:p>
            <a:pPr lvl="0"/>
            <a:r>
              <a:rPr lang="en-US"/>
              <a:t>Intro/Overview</a:t>
            </a:r>
          </a:p>
        </p:txBody>
      </p:sp>
      <p:sp>
        <p:nvSpPr>
          <p:cNvPr id="27" name="Text Placeholder 26">
            <a:extLst>
              <a:ext uri="{FF2B5EF4-FFF2-40B4-BE49-F238E27FC236}">
                <a16:creationId xmlns:a16="http://schemas.microsoft.com/office/drawing/2014/main" id="{8D9A75D8-0AB1-42FE-BF74-628AD674C99F}"/>
              </a:ext>
            </a:extLst>
          </p:cNvPr>
          <p:cNvSpPr>
            <a:spLocks noGrp="1"/>
          </p:cNvSpPr>
          <p:nvPr>
            <p:ph type="body" sz="quarter" idx="13"/>
          </p:nvPr>
        </p:nvSpPr>
        <p:spPr>
          <a:xfrm>
            <a:off x="3614738" y="2108200"/>
            <a:ext cx="3033346" cy="7434263"/>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6">
            <a:extLst>
              <a:ext uri="{FF2B5EF4-FFF2-40B4-BE49-F238E27FC236}">
                <a16:creationId xmlns:a16="http://schemas.microsoft.com/office/drawing/2014/main" id="{7C50518D-4556-4DD7-9C61-5F4B35DB421A}"/>
              </a:ext>
            </a:extLst>
          </p:cNvPr>
          <p:cNvSpPr>
            <a:spLocks noGrp="1"/>
          </p:cNvSpPr>
          <p:nvPr>
            <p:ph type="body" sz="quarter" idx="14"/>
          </p:nvPr>
        </p:nvSpPr>
        <p:spPr>
          <a:xfrm>
            <a:off x="205329" y="4761660"/>
            <a:ext cx="3046734" cy="1994009"/>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Text Placeholder 26">
            <a:extLst>
              <a:ext uri="{FF2B5EF4-FFF2-40B4-BE49-F238E27FC236}">
                <a16:creationId xmlns:a16="http://schemas.microsoft.com/office/drawing/2014/main" id="{15D881A6-38AF-4414-81A6-AE42E051A840}"/>
              </a:ext>
            </a:extLst>
          </p:cNvPr>
          <p:cNvSpPr>
            <a:spLocks noGrp="1"/>
          </p:cNvSpPr>
          <p:nvPr>
            <p:ph type="body" sz="quarter" idx="15"/>
          </p:nvPr>
        </p:nvSpPr>
        <p:spPr>
          <a:xfrm>
            <a:off x="205328" y="7396055"/>
            <a:ext cx="3053991" cy="2166291"/>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30" name="Picture 29">
            <a:extLst>
              <a:ext uri="{FF2B5EF4-FFF2-40B4-BE49-F238E27FC236}">
                <a16:creationId xmlns:a16="http://schemas.microsoft.com/office/drawing/2014/main" id="{C23CE43E-4FB3-4536-BA06-612D82679B9F}"/>
              </a:ext>
            </a:extLst>
          </p:cNvPr>
          <p:cNvPicPr>
            <a:picLocks noChangeAspect="1"/>
          </p:cNvPicPr>
          <p:nvPr userDrawn="1"/>
        </p:nvPicPr>
        <p:blipFill>
          <a:blip r:embed="rId2"/>
          <a:stretch>
            <a:fillRect/>
          </a:stretch>
        </p:blipFill>
        <p:spPr>
          <a:xfrm>
            <a:off x="64679" y="4340412"/>
            <a:ext cx="1987468" cy="493819"/>
          </a:xfrm>
          <a:prstGeom prst="rect">
            <a:avLst/>
          </a:prstGeom>
        </p:spPr>
      </p:pic>
      <p:pic>
        <p:nvPicPr>
          <p:cNvPr id="31" name="Picture 30">
            <a:extLst>
              <a:ext uri="{FF2B5EF4-FFF2-40B4-BE49-F238E27FC236}">
                <a16:creationId xmlns:a16="http://schemas.microsoft.com/office/drawing/2014/main" id="{EE4E2914-DA47-4CC9-A7DE-92E96EA03C40}"/>
              </a:ext>
            </a:extLst>
          </p:cNvPr>
          <p:cNvPicPr>
            <a:picLocks noChangeAspect="1"/>
          </p:cNvPicPr>
          <p:nvPr userDrawn="1"/>
        </p:nvPicPr>
        <p:blipFill>
          <a:blip r:embed="rId3"/>
          <a:stretch>
            <a:fillRect/>
          </a:stretch>
        </p:blipFill>
        <p:spPr>
          <a:xfrm>
            <a:off x="64681" y="6960292"/>
            <a:ext cx="1987468" cy="493819"/>
          </a:xfrm>
          <a:prstGeom prst="rect">
            <a:avLst/>
          </a:prstGeom>
        </p:spPr>
      </p:pic>
      <p:pic>
        <p:nvPicPr>
          <p:cNvPr id="32" name="Picture 31">
            <a:extLst>
              <a:ext uri="{FF2B5EF4-FFF2-40B4-BE49-F238E27FC236}">
                <a16:creationId xmlns:a16="http://schemas.microsoft.com/office/drawing/2014/main" id="{C7C2B63A-6C2E-4CCF-8793-0DDC3902F53F}"/>
              </a:ext>
            </a:extLst>
          </p:cNvPr>
          <p:cNvPicPr>
            <a:picLocks noChangeAspect="1"/>
          </p:cNvPicPr>
          <p:nvPr userDrawn="1"/>
        </p:nvPicPr>
        <p:blipFill>
          <a:blip r:embed="rId4"/>
          <a:stretch>
            <a:fillRect/>
          </a:stretch>
        </p:blipFill>
        <p:spPr>
          <a:xfrm>
            <a:off x="3459475" y="1642796"/>
            <a:ext cx="2024047" cy="499915"/>
          </a:xfrm>
          <a:prstGeom prst="rect">
            <a:avLst/>
          </a:prstGeom>
        </p:spPr>
      </p:pic>
      <p:pic>
        <p:nvPicPr>
          <p:cNvPr id="3" name="Picture 2" descr="A picture containing font, text, graphics, screenshot&#10;&#10;Description automatically generated">
            <a:extLst>
              <a:ext uri="{FF2B5EF4-FFF2-40B4-BE49-F238E27FC236}">
                <a16:creationId xmlns:a16="http://schemas.microsoft.com/office/drawing/2014/main" id="{A6064E4C-30B7-65E9-3648-73FE8B8F65AC}"/>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753907" y="8598530"/>
            <a:ext cx="1852054" cy="1092712"/>
          </a:xfrm>
          <a:prstGeom prst="rect">
            <a:avLst/>
          </a:prstGeom>
        </p:spPr>
      </p:pic>
      <p:pic>
        <p:nvPicPr>
          <p:cNvPr id="6" name="Picture 5">
            <a:extLst>
              <a:ext uri="{FF2B5EF4-FFF2-40B4-BE49-F238E27FC236}">
                <a16:creationId xmlns:a16="http://schemas.microsoft.com/office/drawing/2014/main" id="{A904D21B-2BBE-6AAB-505F-663947770993}"/>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t="8472" b="8472"/>
          <a:stretch/>
        </p:blipFill>
        <p:spPr>
          <a:xfrm>
            <a:off x="0" y="-469"/>
            <a:ext cx="6858000" cy="1139205"/>
          </a:xfrm>
          <a:prstGeom prst="rect">
            <a:avLst/>
          </a:prstGeom>
        </p:spPr>
      </p:pic>
    </p:spTree>
    <p:extLst>
      <p:ext uri="{BB962C8B-B14F-4D97-AF65-F5344CB8AC3E}">
        <p14:creationId xmlns:p14="http://schemas.microsoft.com/office/powerpoint/2010/main" val="3242564472"/>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Interfaces shared learnin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1026521-8388-402F-9DCE-5563BD7D449B}"/>
              </a:ext>
            </a:extLst>
          </p:cNvPr>
          <p:cNvCxnSpPr>
            <a:cxnSpLocks/>
          </p:cNvCxnSpPr>
          <p:nvPr userDrawn="1"/>
        </p:nvCxnSpPr>
        <p:spPr>
          <a:xfrm>
            <a:off x="3444285" y="1749876"/>
            <a:ext cx="0" cy="7793124"/>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10" name="Text Placeholder 9">
            <a:extLst>
              <a:ext uri="{FF2B5EF4-FFF2-40B4-BE49-F238E27FC236}">
                <a16:creationId xmlns:a16="http://schemas.microsoft.com/office/drawing/2014/main" id="{68594873-8926-4C61-B4DB-A6C89DEB1555}"/>
              </a:ext>
            </a:extLst>
          </p:cNvPr>
          <p:cNvSpPr>
            <a:spLocks noGrp="1"/>
          </p:cNvSpPr>
          <p:nvPr>
            <p:ph type="body" sz="quarter" idx="10" hasCustomPrompt="1"/>
          </p:nvPr>
        </p:nvSpPr>
        <p:spPr>
          <a:xfrm>
            <a:off x="205328" y="1307470"/>
            <a:ext cx="3084649" cy="311772"/>
          </a:xfrm>
          <a:prstGeom prst="rect">
            <a:avLst/>
          </a:prstGeom>
        </p:spPr>
        <p:txBody>
          <a:bodyPr anchor="b"/>
          <a:lstStyle>
            <a:lvl1pPr>
              <a:defRPr sz="1200"/>
            </a:lvl1pPr>
          </a:lstStyle>
          <a:p>
            <a:pPr lvl="0"/>
            <a:r>
              <a:rPr lang="en-US"/>
              <a:t>DATE</a:t>
            </a:r>
            <a:endParaRPr lang="en-GB"/>
          </a:p>
        </p:txBody>
      </p:sp>
      <p:sp>
        <p:nvSpPr>
          <p:cNvPr id="11" name="Text Placeholder 9">
            <a:extLst>
              <a:ext uri="{FF2B5EF4-FFF2-40B4-BE49-F238E27FC236}">
                <a16:creationId xmlns:a16="http://schemas.microsoft.com/office/drawing/2014/main" id="{117FD193-B8DC-42A2-B78C-4142B2152320}"/>
              </a:ext>
            </a:extLst>
          </p:cNvPr>
          <p:cNvSpPr>
            <a:spLocks noGrp="1"/>
          </p:cNvSpPr>
          <p:nvPr>
            <p:ph type="body" sz="quarter" idx="11" hasCustomPrompt="1"/>
          </p:nvPr>
        </p:nvSpPr>
        <p:spPr>
          <a:xfrm>
            <a:off x="3614738" y="1307471"/>
            <a:ext cx="1883974" cy="335325"/>
          </a:xfrm>
          <a:prstGeom prst="rect">
            <a:avLst/>
          </a:prstGeom>
        </p:spPr>
        <p:txBody>
          <a:bodyPr anchor="b"/>
          <a:lstStyle>
            <a:lvl1pPr>
              <a:defRPr sz="1200"/>
            </a:lvl1pPr>
          </a:lstStyle>
          <a:p>
            <a:pPr lvl="0"/>
            <a:r>
              <a:rPr lang="en-US"/>
              <a:t>LOCATION</a:t>
            </a:r>
            <a:endParaRPr lang="en-GB"/>
          </a:p>
        </p:txBody>
      </p:sp>
      <p:cxnSp>
        <p:nvCxnSpPr>
          <p:cNvPr id="13" name="Straight Connector 12">
            <a:extLst>
              <a:ext uri="{FF2B5EF4-FFF2-40B4-BE49-F238E27FC236}">
                <a16:creationId xmlns:a16="http://schemas.microsoft.com/office/drawing/2014/main" id="{A0987761-A1F3-4A47-9884-1472691BB1B2}"/>
              </a:ext>
            </a:extLst>
          </p:cNvPr>
          <p:cNvCxnSpPr>
            <a:cxnSpLocks/>
          </p:cNvCxnSpPr>
          <p:nvPr userDrawn="1"/>
        </p:nvCxnSpPr>
        <p:spPr>
          <a:xfrm>
            <a:off x="205328" y="4276800"/>
            <a:ext cx="3238957" cy="0"/>
          </a:xfrm>
          <a:prstGeom prst="line">
            <a:avLst/>
          </a:prstGeom>
          <a:ln w="9525"/>
        </p:spPr>
        <p:style>
          <a:lnRef idx="3">
            <a:schemeClr val="accent6"/>
          </a:lnRef>
          <a:fillRef idx="0">
            <a:schemeClr val="accent6"/>
          </a:fillRef>
          <a:effectRef idx="2">
            <a:schemeClr val="accent6"/>
          </a:effectRef>
          <a:fontRef idx="minor">
            <a:schemeClr val="tx1"/>
          </a:fontRef>
        </p:style>
      </p:cxnSp>
      <p:cxnSp>
        <p:nvCxnSpPr>
          <p:cNvPr id="15" name="Straight Connector 14">
            <a:extLst>
              <a:ext uri="{FF2B5EF4-FFF2-40B4-BE49-F238E27FC236}">
                <a16:creationId xmlns:a16="http://schemas.microsoft.com/office/drawing/2014/main" id="{61ABD3AE-0511-4300-B9B6-F62B6320A061}"/>
              </a:ext>
            </a:extLst>
          </p:cNvPr>
          <p:cNvCxnSpPr>
            <a:cxnSpLocks/>
          </p:cNvCxnSpPr>
          <p:nvPr userDrawn="1"/>
        </p:nvCxnSpPr>
        <p:spPr>
          <a:xfrm>
            <a:off x="205328" y="6904800"/>
            <a:ext cx="3254147" cy="0"/>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24" name="Text Placeholder 23">
            <a:extLst>
              <a:ext uri="{FF2B5EF4-FFF2-40B4-BE49-F238E27FC236}">
                <a16:creationId xmlns:a16="http://schemas.microsoft.com/office/drawing/2014/main" id="{A3A93C30-85D2-4DFF-8CFF-DCC61A457E92}"/>
              </a:ext>
            </a:extLst>
          </p:cNvPr>
          <p:cNvSpPr>
            <a:spLocks noGrp="1"/>
          </p:cNvSpPr>
          <p:nvPr>
            <p:ph type="body" sz="quarter" idx="12" hasCustomPrompt="1"/>
          </p:nvPr>
        </p:nvSpPr>
        <p:spPr>
          <a:xfrm>
            <a:off x="205328" y="1749876"/>
            <a:ext cx="3069181" cy="2348244"/>
          </a:xfrm>
          <a:prstGeom prst="rect">
            <a:avLst/>
          </a:prstGeom>
        </p:spPr>
        <p:txBody>
          <a:bodyPr/>
          <a:lstStyle>
            <a:lvl1pPr>
              <a:defRPr sz="1600" b="1" i="0"/>
            </a:lvl1pPr>
          </a:lstStyle>
          <a:p>
            <a:pPr lvl="0"/>
            <a:r>
              <a:rPr lang="en-US"/>
              <a:t>Intro/Overview</a:t>
            </a:r>
          </a:p>
        </p:txBody>
      </p:sp>
      <p:sp>
        <p:nvSpPr>
          <p:cNvPr id="27" name="Text Placeholder 26">
            <a:extLst>
              <a:ext uri="{FF2B5EF4-FFF2-40B4-BE49-F238E27FC236}">
                <a16:creationId xmlns:a16="http://schemas.microsoft.com/office/drawing/2014/main" id="{8D9A75D8-0AB1-42FE-BF74-628AD674C99F}"/>
              </a:ext>
            </a:extLst>
          </p:cNvPr>
          <p:cNvSpPr>
            <a:spLocks noGrp="1"/>
          </p:cNvSpPr>
          <p:nvPr>
            <p:ph type="body" sz="quarter" idx="13"/>
          </p:nvPr>
        </p:nvSpPr>
        <p:spPr>
          <a:xfrm>
            <a:off x="3614738" y="2108200"/>
            <a:ext cx="3033346" cy="7434263"/>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6">
            <a:extLst>
              <a:ext uri="{FF2B5EF4-FFF2-40B4-BE49-F238E27FC236}">
                <a16:creationId xmlns:a16="http://schemas.microsoft.com/office/drawing/2014/main" id="{7C50518D-4556-4DD7-9C61-5F4B35DB421A}"/>
              </a:ext>
            </a:extLst>
          </p:cNvPr>
          <p:cNvSpPr>
            <a:spLocks noGrp="1"/>
          </p:cNvSpPr>
          <p:nvPr>
            <p:ph type="body" sz="quarter" idx="14"/>
          </p:nvPr>
        </p:nvSpPr>
        <p:spPr>
          <a:xfrm>
            <a:off x="205329" y="4761660"/>
            <a:ext cx="3046734" cy="1994009"/>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Text Placeholder 26">
            <a:extLst>
              <a:ext uri="{FF2B5EF4-FFF2-40B4-BE49-F238E27FC236}">
                <a16:creationId xmlns:a16="http://schemas.microsoft.com/office/drawing/2014/main" id="{15D881A6-38AF-4414-81A6-AE42E051A840}"/>
              </a:ext>
            </a:extLst>
          </p:cNvPr>
          <p:cNvSpPr>
            <a:spLocks noGrp="1"/>
          </p:cNvSpPr>
          <p:nvPr>
            <p:ph type="body" sz="quarter" idx="15"/>
          </p:nvPr>
        </p:nvSpPr>
        <p:spPr>
          <a:xfrm>
            <a:off x="205328" y="7396055"/>
            <a:ext cx="3053991" cy="2166291"/>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30" name="Picture 29">
            <a:extLst>
              <a:ext uri="{FF2B5EF4-FFF2-40B4-BE49-F238E27FC236}">
                <a16:creationId xmlns:a16="http://schemas.microsoft.com/office/drawing/2014/main" id="{C23CE43E-4FB3-4536-BA06-612D82679B9F}"/>
              </a:ext>
            </a:extLst>
          </p:cNvPr>
          <p:cNvPicPr>
            <a:picLocks noChangeAspect="1"/>
          </p:cNvPicPr>
          <p:nvPr userDrawn="1"/>
        </p:nvPicPr>
        <p:blipFill>
          <a:blip r:embed="rId2"/>
          <a:stretch>
            <a:fillRect/>
          </a:stretch>
        </p:blipFill>
        <p:spPr>
          <a:xfrm>
            <a:off x="64679" y="4340412"/>
            <a:ext cx="1987468" cy="493819"/>
          </a:xfrm>
          <a:prstGeom prst="rect">
            <a:avLst/>
          </a:prstGeom>
        </p:spPr>
      </p:pic>
      <p:pic>
        <p:nvPicPr>
          <p:cNvPr id="31" name="Picture 30">
            <a:extLst>
              <a:ext uri="{FF2B5EF4-FFF2-40B4-BE49-F238E27FC236}">
                <a16:creationId xmlns:a16="http://schemas.microsoft.com/office/drawing/2014/main" id="{EE4E2914-DA47-4CC9-A7DE-92E96EA03C40}"/>
              </a:ext>
            </a:extLst>
          </p:cNvPr>
          <p:cNvPicPr>
            <a:picLocks noChangeAspect="1"/>
          </p:cNvPicPr>
          <p:nvPr userDrawn="1"/>
        </p:nvPicPr>
        <p:blipFill>
          <a:blip r:embed="rId3"/>
          <a:stretch>
            <a:fillRect/>
          </a:stretch>
        </p:blipFill>
        <p:spPr>
          <a:xfrm>
            <a:off x="64681" y="6960292"/>
            <a:ext cx="1987468" cy="493819"/>
          </a:xfrm>
          <a:prstGeom prst="rect">
            <a:avLst/>
          </a:prstGeom>
        </p:spPr>
      </p:pic>
      <p:pic>
        <p:nvPicPr>
          <p:cNvPr id="32" name="Picture 31">
            <a:extLst>
              <a:ext uri="{FF2B5EF4-FFF2-40B4-BE49-F238E27FC236}">
                <a16:creationId xmlns:a16="http://schemas.microsoft.com/office/drawing/2014/main" id="{C7C2B63A-6C2E-4CCF-8793-0DDC3902F53F}"/>
              </a:ext>
            </a:extLst>
          </p:cNvPr>
          <p:cNvPicPr>
            <a:picLocks noChangeAspect="1"/>
          </p:cNvPicPr>
          <p:nvPr userDrawn="1"/>
        </p:nvPicPr>
        <p:blipFill>
          <a:blip r:embed="rId4"/>
          <a:stretch>
            <a:fillRect/>
          </a:stretch>
        </p:blipFill>
        <p:spPr>
          <a:xfrm>
            <a:off x="3459475" y="1642796"/>
            <a:ext cx="2024047" cy="499915"/>
          </a:xfrm>
          <a:prstGeom prst="rect">
            <a:avLst/>
          </a:prstGeom>
        </p:spPr>
      </p:pic>
      <p:pic>
        <p:nvPicPr>
          <p:cNvPr id="3" name="Picture 2" descr="A picture containing font, text, graphics, screenshot&#10;&#10;Description automatically generated">
            <a:extLst>
              <a:ext uri="{FF2B5EF4-FFF2-40B4-BE49-F238E27FC236}">
                <a16:creationId xmlns:a16="http://schemas.microsoft.com/office/drawing/2014/main" id="{A6064E4C-30B7-65E9-3648-73FE8B8F65AC}"/>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753907" y="8598530"/>
            <a:ext cx="1852054" cy="1092712"/>
          </a:xfrm>
          <a:prstGeom prst="rect">
            <a:avLst/>
          </a:prstGeom>
        </p:spPr>
      </p:pic>
      <p:pic>
        <p:nvPicPr>
          <p:cNvPr id="6" name="Picture 5">
            <a:extLst>
              <a:ext uri="{FF2B5EF4-FFF2-40B4-BE49-F238E27FC236}">
                <a16:creationId xmlns:a16="http://schemas.microsoft.com/office/drawing/2014/main" id="{A904D21B-2BBE-6AAB-505F-663947770993}"/>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t="8453" b="8453"/>
          <a:stretch/>
        </p:blipFill>
        <p:spPr>
          <a:xfrm>
            <a:off x="0" y="-469"/>
            <a:ext cx="6858000" cy="1139205"/>
          </a:xfrm>
          <a:prstGeom prst="rect">
            <a:avLst/>
          </a:prstGeom>
        </p:spPr>
      </p:pic>
      <p:sp>
        <p:nvSpPr>
          <p:cNvPr id="2" name="Text Placeholder 9">
            <a:extLst>
              <a:ext uri="{FF2B5EF4-FFF2-40B4-BE49-F238E27FC236}">
                <a16:creationId xmlns:a16="http://schemas.microsoft.com/office/drawing/2014/main" id="{59ABA93E-AB3F-1744-60C8-E8ADD3C60073}"/>
              </a:ext>
            </a:extLst>
          </p:cNvPr>
          <p:cNvSpPr>
            <a:spLocks noGrp="1"/>
          </p:cNvSpPr>
          <p:nvPr>
            <p:ph type="body" sz="quarter" idx="16" hasCustomPrompt="1"/>
          </p:nvPr>
        </p:nvSpPr>
        <p:spPr>
          <a:xfrm>
            <a:off x="5561904" y="1307471"/>
            <a:ext cx="1094161" cy="347676"/>
          </a:xfrm>
          <a:prstGeom prst="rect">
            <a:avLst/>
          </a:prstGeom>
        </p:spPr>
        <p:txBody>
          <a:bodyPr anchor="b"/>
          <a:lstStyle>
            <a:lvl1pPr>
              <a:defRPr sz="1200"/>
            </a:lvl1pPr>
          </a:lstStyle>
          <a:p>
            <a:pPr lvl="0"/>
            <a:r>
              <a:rPr lang="en-US"/>
              <a:t>REF</a:t>
            </a:r>
            <a:endParaRPr lang="en-GB"/>
          </a:p>
        </p:txBody>
      </p:sp>
    </p:spTree>
    <p:extLst>
      <p:ext uri="{BB962C8B-B14F-4D97-AF65-F5344CB8AC3E}">
        <p14:creationId xmlns:p14="http://schemas.microsoft.com/office/powerpoint/2010/main" val="324256447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Interfaces shared learning">
    <p:spTree>
      <p:nvGrpSpPr>
        <p:cNvPr id="1" name=""/>
        <p:cNvGrpSpPr/>
        <p:nvPr/>
      </p:nvGrpSpPr>
      <p:grpSpPr>
        <a:xfrm>
          <a:off x="0" y="0"/>
          <a:ext cx="0" cy="0"/>
          <a:chOff x="0" y="0"/>
          <a:chExt cx="0" cy="0"/>
        </a:xfrm>
      </p:grpSpPr>
      <p:pic>
        <p:nvPicPr>
          <p:cNvPr id="14" name="Picture 13" descr="A picture containing font, text, graphics, screenshot&#10;&#10;Description automatically generated">
            <a:extLst>
              <a:ext uri="{FF2B5EF4-FFF2-40B4-BE49-F238E27FC236}">
                <a16:creationId xmlns:a16="http://schemas.microsoft.com/office/drawing/2014/main" id="{DC46FE69-03F9-8C53-ADED-2F19C416EBD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53907" y="8598530"/>
            <a:ext cx="1852054" cy="1092712"/>
          </a:xfrm>
          <a:prstGeom prst="rect">
            <a:avLst/>
          </a:prstGeom>
        </p:spPr>
      </p:pic>
      <p:sp>
        <p:nvSpPr>
          <p:cNvPr id="15" name="Text Placeholder 9">
            <a:extLst>
              <a:ext uri="{FF2B5EF4-FFF2-40B4-BE49-F238E27FC236}">
                <a16:creationId xmlns:a16="http://schemas.microsoft.com/office/drawing/2014/main" id="{74F48E27-4037-3596-04C2-50A9ADCB90A6}"/>
              </a:ext>
            </a:extLst>
          </p:cNvPr>
          <p:cNvSpPr>
            <a:spLocks noGrp="1"/>
          </p:cNvSpPr>
          <p:nvPr>
            <p:ph type="body" sz="quarter" idx="10" hasCustomPrompt="1"/>
          </p:nvPr>
        </p:nvSpPr>
        <p:spPr>
          <a:xfrm>
            <a:off x="205328" y="1307470"/>
            <a:ext cx="1940972" cy="311772"/>
          </a:xfrm>
          <a:prstGeom prst="rect">
            <a:avLst/>
          </a:prstGeom>
        </p:spPr>
        <p:txBody>
          <a:bodyPr anchor="b"/>
          <a:lstStyle>
            <a:lvl1pPr>
              <a:defRPr sz="1200"/>
            </a:lvl1pPr>
          </a:lstStyle>
          <a:p>
            <a:pPr lvl="0"/>
            <a:r>
              <a:rPr lang="en-US"/>
              <a:t>DATE</a:t>
            </a:r>
            <a:endParaRPr lang="en-GB"/>
          </a:p>
        </p:txBody>
      </p:sp>
      <p:sp>
        <p:nvSpPr>
          <p:cNvPr id="16" name="Text Placeholder 9">
            <a:extLst>
              <a:ext uri="{FF2B5EF4-FFF2-40B4-BE49-F238E27FC236}">
                <a16:creationId xmlns:a16="http://schemas.microsoft.com/office/drawing/2014/main" id="{7C4CF6B6-6953-4D06-0932-2715412E0D36}"/>
              </a:ext>
            </a:extLst>
          </p:cNvPr>
          <p:cNvSpPr>
            <a:spLocks noGrp="1"/>
          </p:cNvSpPr>
          <p:nvPr>
            <p:ph type="body" sz="quarter" idx="11" hasCustomPrompt="1"/>
          </p:nvPr>
        </p:nvSpPr>
        <p:spPr>
          <a:xfrm>
            <a:off x="3867150" y="1294870"/>
            <a:ext cx="1555750" cy="313200"/>
          </a:xfrm>
          <a:prstGeom prst="rect">
            <a:avLst/>
          </a:prstGeom>
        </p:spPr>
        <p:txBody>
          <a:bodyPr anchor="b"/>
          <a:lstStyle>
            <a:lvl1pPr>
              <a:defRPr sz="1200" b="0"/>
            </a:lvl1pPr>
          </a:lstStyle>
          <a:p>
            <a:pPr lvl="0"/>
            <a:r>
              <a:rPr lang="en-US"/>
              <a:t>LOCATION</a:t>
            </a:r>
            <a:endParaRPr lang="en-GB"/>
          </a:p>
        </p:txBody>
      </p:sp>
      <p:sp>
        <p:nvSpPr>
          <p:cNvPr id="17" name="Text Placeholder 9">
            <a:extLst>
              <a:ext uri="{FF2B5EF4-FFF2-40B4-BE49-F238E27FC236}">
                <a16:creationId xmlns:a16="http://schemas.microsoft.com/office/drawing/2014/main" id="{4C7CCB49-0EFE-B86B-E83E-72FB12B194DF}"/>
              </a:ext>
            </a:extLst>
          </p:cNvPr>
          <p:cNvSpPr>
            <a:spLocks noGrp="1"/>
          </p:cNvSpPr>
          <p:nvPr>
            <p:ph type="body" sz="quarter" idx="12" hasCustomPrompt="1"/>
          </p:nvPr>
        </p:nvSpPr>
        <p:spPr>
          <a:xfrm>
            <a:off x="5511800" y="1294770"/>
            <a:ext cx="1094161" cy="313200"/>
          </a:xfrm>
          <a:prstGeom prst="rect">
            <a:avLst/>
          </a:prstGeom>
        </p:spPr>
        <p:txBody>
          <a:bodyPr anchor="b"/>
          <a:lstStyle>
            <a:lvl1pPr>
              <a:defRPr sz="1200"/>
            </a:lvl1pPr>
          </a:lstStyle>
          <a:p>
            <a:pPr lvl="0"/>
            <a:r>
              <a:rPr lang="en-US"/>
              <a:t>REF</a:t>
            </a:r>
            <a:endParaRPr lang="en-GB"/>
          </a:p>
        </p:txBody>
      </p:sp>
      <p:sp>
        <p:nvSpPr>
          <p:cNvPr id="18" name="Text Placeholder 9">
            <a:extLst>
              <a:ext uri="{FF2B5EF4-FFF2-40B4-BE49-F238E27FC236}">
                <a16:creationId xmlns:a16="http://schemas.microsoft.com/office/drawing/2014/main" id="{D3087E75-0E9C-C1FC-0BDB-891A226813EF}"/>
              </a:ext>
            </a:extLst>
          </p:cNvPr>
          <p:cNvSpPr>
            <a:spLocks noGrp="1"/>
          </p:cNvSpPr>
          <p:nvPr>
            <p:ph type="body" sz="quarter" idx="13" hasCustomPrompt="1"/>
          </p:nvPr>
        </p:nvSpPr>
        <p:spPr>
          <a:xfrm>
            <a:off x="205329" y="1846268"/>
            <a:ext cx="5217571" cy="311772"/>
          </a:xfrm>
          <a:prstGeom prst="rect">
            <a:avLst/>
          </a:prstGeom>
        </p:spPr>
        <p:txBody>
          <a:bodyPr anchor="ctr"/>
          <a:lstStyle>
            <a:lvl1pPr>
              <a:defRPr sz="2400" b="1">
                <a:latin typeface="+mj-lt"/>
              </a:defRPr>
            </a:lvl1pPr>
          </a:lstStyle>
          <a:p>
            <a:pPr lvl="0"/>
            <a:r>
              <a:rPr lang="en-US"/>
              <a:t>TITLE</a:t>
            </a:r>
            <a:endParaRPr lang="en-GB"/>
          </a:p>
        </p:txBody>
      </p:sp>
      <p:sp>
        <p:nvSpPr>
          <p:cNvPr id="19" name="Text Placeholder 9">
            <a:extLst>
              <a:ext uri="{FF2B5EF4-FFF2-40B4-BE49-F238E27FC236}">
                <a16:creationId xmlns:a16="http://schemas.microsoft.com/office/drawing/2014/main" id="{768DF134-4209-FAA5-1B08-2FBAA932257C}"/>
              </a:ext>
            </a:extLst>
          </p:cNvPr>
          <p:cNvSpPr>
            <a:spLocks noGrp="1"/>
          </p:cNvSpPr>
          <p:nvPr>
            <p:ph type="body" sz="quarter" idx="14" hasCustomPrompt="1"/>
          </p:nvPr>
        </p:nvSpPr>
        <p:spPr>
          <a:xfrm>
            <a:off x="205329" y="2287325"/>
            <a:ext cx="5217571" cy="335325"/>
          </a:xfrm>
          <a:prstGeom prst="rect">
            <a:avLst/>
          </a:prstGeom>
        </p:spPr>
        <p:txBody>
          <a:bodyPr anchor="b"/>
          <a:lstStyle>
            <a:lvl1pPr>
              <a:defRPr sz="1200" b="0"/>
            </a:lvl1pPr>
          </a:lstStyle>
          <a:p>
            <a:pPr lvl="0"/>
            <a:r>
              <a:rPr lang="en-US"/>
              <a:t>Subtitle </a:t>
            </a:r>
            <a:endParaRPr lang="en-GB"/>
          </a:p>
        </p:txBody>
      </p:sp>
      <p:pic>
        <p:nvPicPr>
          <p:cNvPr id="7" name="Picture 6">
            <a:extLst>
              <a:ext uri="{FF2B5EF4-FFF2-40B4-BE49-F238E27FC236}">
                <a16:creationId xmlns:a16="http://schemas.microsoft.com/office/drawing/2014/main" id="{861A8935-874E-3052-0B5A-1B39E2A0C68A}"/>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8453" b="8453"/>
          <a:stretch/>
        </p:blipFill>
        <p:spPr>
          <a:xfrm>
            <a:off x="0" y="0"/>
            <a:ext cx="6858000" cy="1139205"/>
          </a:xfrm>
          <a:prstGeom prst="rect">
            <a:avLst/>
          </a:prstGeom>
        </p:spPr>
      </p:pic>
    </p:spTree>
    <p:extLst>
      <p:ext uri="{BB962C8B-B14F-4D97-AF65-F5344CB8AC3E}">
        <p14:creationId xmlns:p14="http://schemas.microsoft.com/office/powerpoint/2010/main" val="3542901113"/>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Interfaces shared learnin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B837BDA-111E-05A4-625F-2BDF0606164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8453" b="8453"/>
          <a:stretch/>
        </p:blipFill>
        <p:spPr>
          <a:xfrm>
            <a:off x="0" y="0"/>
            <a:ext cx="6858000" cy="1139205"/>
          </a:xfrm>
          <a:prstGeom prst="rect">
            <a:avLst/>
          </a:prstGeom>
        </p:spPr>
      </p:pic>
      <p:sp>
        <p:nvSpPr>
          <p:cNvPr id="2" name="TextBox 1">
            <a:extLst>
              <a:ext uri="{FF2B5EF4-FFF2-40B4-BE49-F238E27FC236}">
                <a16:creationId xmlns:a16="http://schemas.microsoft.com/office/drawing/2014/main" id="{1F5BCE9C-C036-753F-698D-D60FB5A8A09B}"/>
              </a:ext>
            </a:extLst>
          </p:cNvPr>
          <p:cNvSpPr txBox="1"/>
          <p:nvPr userDrawn="1"/>
        </p:nvSpPr>
        <p:spPr>
          <a:xfrm>
            <a:off x="86497" y="111211"/>
            <a:ext cx="6519464" cy="920747"/>
          </a:xfrm>
          <a:prstGeom prst="rect">
            <a:avLst/>
          </a:prstGeom>
          <a:solidFill>
            <a:schemeClr val="accent3"/>
          </a:solidFill>
        </p:spPr>
        <p:txBody>
          <a:bodyPr wrap="square" lIns="0" tIns="144000" rIns="0" bIns="0" rtlCol="0">
            <a:noAutofit/>
          </a:bodyPr>
          <a:lstStyle/>
          <a:p>
            <a:pPr algn="ctr"/>
            <a:r>
              <a:rPr lang="en-GB" sz="3600" b="1" dirty="0">
                <a:solidFill>
                  <a:schemeClr val="bg1"/>
                </a:solidFill>
              </a:rPr>
              <a:t>Helmdon Community Larder</a:t>
            </a:r>
          </a:p>
        </p:txBody>
      </p:sp>
    </p:spTree>
    <p:extLst>
      <p:ext uri="{BB962C8B-B14F-4D97-AF65-F5344CB8AC3E}">
        <p14:creationId xmlns:p14="http://schemas.microsoft.com/office/powerpoint/2010/main" val="3723366472"/>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Interfaces shared learning">
    <p:spTree>
      <p:nvGrpSpPr>
        <p:cNvPr id="1" name=""/>
        <p:cNvGrpSpPr/>
        <p:nvPr/>
      </p:nvGrpSpPr>
      <p:grpSpPr>
        <a:xfrm>
          <a:off x="0" y="0"/>
          <a:ext cx="0" cy="0"/>
          <a:chOff x="0" y="0"/>
          <a:chExt cx="0" cy="0"/>
        </a:xfrm>
      </p:grpSpPr>
      <p:pic>
        <p:nvPicPr>
          <p:cNvPr id="14" name="Picture 13" descr="A picture containing font, text, graphics, screenshot&#10;&#10;Description automatically generated">
            <a:extLst>
              <a:ext uri="{FF2B5EF4-FFF2-40B4-BE49-F238E27FC236}">
                <a16:creationId xmlns:a16="http://schemas.microsoft.com/office/drawing/2014/main" id="{DC46FE69-03F9-8C53-ADED-2F19C416EBD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53907" y="8598530"/>
            <a:ext cx="1852054" cy="1092712"/>
          </a:xfrm>
          <a:prstGeom prst="rect">
            <a:avLst/>
          </a:prstGeom>
        </p:spPr>
      </p:pic>
      <p:sp>
        <p:nvSpPr>
          <p:cNvPr id="9" name="Text Placeholder 9">
            <a:extLst>
              <a:ext uri="{FF2B5EF4-FFF2-40B4-BE49-F238E27FC236}">
                <a16:creationId xmlns:a16="http://schemas.microsoft.com/office/drawing/2014/main" id="{D60D8E45-E54F-AAFB-E774-58AE7A6F6A5B}"/>
              </a:ext>
            </a:extLst>
          </p:cNvPr>
          <p:cNvSpPr>
            <a:spLocks noGrp="1"/>
          </p:cNvSpPr>
          <p:nvPr>
            <p:ph type="body" sz="quarter" idx="10" hasCustomPrompt="1"/>
          </p:nvPr>
        </p:nvSpPr>
        <p:spPr>
          <a:xfrm>
            <a:off x="205328" y="1307470"/>
            <a:ext cx="1940972" cy="311772"/>
          </a:xfrm>
          <a:prstGeom prst="rect">
            <a:avLst/>
          </a:prstGeom>
        </p:spPr>
        <p:txBody>
          <a:bodyPr anchor="b"/>
          <a:lstStyle>
            <a:lvl1pPr>
              <a:defRPr sz="1200"/>
            </a:lvl1pPr>
          </a:lstStyle>
          <a:p>
            <a:pPr lvl="0"/>
            <a:r>
              <a:rPr lang="en-US"/>
              <a:t>DATE</a:t>
            </a:r>
            <a:endParaRPr lang="en-GB"/>
          </a:p>
        </p:txBody>
      </p:sp>
      <p:sp>
        <p:nvSpPr>
          <p:cNvPr id="12" name="Text Placeholder 9">
            <a:extLst>
              <a:ext uri="{FF2B5EF4-FFF2-40B4-BE49-F238E27FC236}">
                <a16:creationId xmlns:a16="http://schemas.microsoft.com/office/drawing/2014/main" id="{C8E37F8A-4897-82D5-0C7B-F59B807BB692}"/>
              </a:ext>
            </a:extLst>
          </p:cNvPr>
          <p:cNvSpPr>
            <a:spLocks noGrp="1"/>
          </p:cNvSpPr>
          <p:nvPr>
            <p:ph type="body" sz="quarter" idx="11" hasCustomPrompt="1"/>
          </p:nvPr>
        </p:nvSpPr>
        <p:spPr>
          <a:xfrm>
            <a:off x="3867150" y="1294870"/>
            <a:ext cx="1555750" cy="313200"/>
          </a:xfrm>
          <a:prstGeom prst="rect">
            <a:avLst/>
          </a:prstGeom>
        </p:spPr>
        <p:txBody>
          <a:bodyPr anchor="b"/>
          <a:lstStyle>
            <a:lvl1pPr>
              <a:defRPr sz="1200" b="0"/>
            </a:lvl1pPr>
          </a:lstStyle>
          <a:p>
            <a:pPr lvl="0"/>
            <a:r>
              <a:rPr lang="en-US"/>
              <a:t>LOCATION</a:t>
            </a:r>
            <a:endParaRPr lang="en-GB"/>
          </a:p>
        </p:txBody>
      </p:sp>
      <p:sp>
        <p:nvSpPr>
          <p:cNvPr id="13" name="Text Placeholder 9">
            <a:extLst>
              <a:ext uri="{FF2B5EF4-FFF2-40B4-BE49-F238E27FC236}">
                <a16:creationId xmlns:a16="http://schemas.microsoft.com/office/drawing/2014/main" id="{F4CDDCA0-3275-5639-7D39-B845012969E9}"/>
              </a:ext>
            </a:extLst>
          </p:cNvPr>
          <p:cNvSpPr>
            <a:spLocks noGrp="1"/>
          </p:cNvSpPr>
          <p:nvPr>
            <p:ph type="body" sz="quarter" idx="12" hasCustomPrompt="1"/>
          </p:nvPr>
        </p:nvSpPr>
        <p:spPr>
          <a:xfrm>
            <a:off x="5511800" y="1294770"/>
            <a:ext cx="1094161" cy="313200"/>
          </a:xfrm>
          <a:prstGeom prst="rect">
            <a:avLst/>
          </a:prstGeom>
        </p:spPr>
        <p:txBody>
          <a:bodyPr anchor="b"/>
          <a:lstStyle>
            <a:lvl1pPr>
              <a:defRPr sz="1200"/>
            </a:lvl1pPr>
          </a:lstStyle>
          <a:p>
            <a:pPr lvl="0"/>
            <a:r>
              <a:rPr lang="en-US"/>
              <a:t>REF</a:t>
            </a:r>
            <a:endParaRPr lang="en-GB"/>
          </a:p>
        </p:txBody>
      </p:sp>
      <p:sp>
        <p:nvSpPr>
          <p:cNvPr id="15" name="Text Placeholder 9">
            <a:extLst>
              <a:ext uri="{FF2B5EF4-FFF2-40B4-BE49-F238E27FC236}">
                <a16:creationId xmlns:a16="http://schemas.microsoft.com/office/drawing/2014/main" id="{03A1BF4E-5C67-6D6E-FDF2-18B6305A9E4E}"/>
              </a:ext>
            </a:extLst>
          </p:cNvPr>
          <p:cNvSpPr>
            <a:spLocks noGrp="1"/>
          </p:cNvSpPr>
          <p:nvPr>
            <p:ph type="body" sz="quarter" idx="13" hasCustomPrompt="1"/>
          </p:nvPr>
        </p:nvSpPr>
        <p:spPr>
          <a:xfrm>
            <a:off x="205329" y="1846268"/>
            <a:ext cx="5217571" cy="311772"/>
          </a:xfrm>
          <a:prstGeom prst="rect">
            <a:avLst/>
          </a:prstGeom>
        </p:spPr>
        <p:txBody>
          <a:bodyPr anchor="ctr"/>
          <a:lstStyle>
            <a:lvl1pPr>
              <a:defRPr sz="2400" b="1">
                <a:latin typeface="+mj-lt"/>
              </a:defRPr>
            </a:lvl1pPr>
          </a:lstStyle>
          <a:p>
            <a:pPr lvl="0"/>
            <a:r>
              <a:rPr lang="en-US"/>
              <a:t>TITLE</a:t>
            </a:r>
            <a:endParaRPr lang="en-GB"/>
          </a:p>
        </p:txBody>
      </p:sp>
      <p:sp>
        <p:nvSpPr>
          <p:cNvPr id="16" name="Text Placeholder 9">
            <a:extLst>
              <a:ext uri="{FF2B5EF4-FFF2-40B4-BE49-F238E27FC236}">
                <a16:creationId xmlns:a16="http://schemas.microsoft.com/office/drawing/2014/main" id="{DE7E3066-933A-23FB-BF78-68BAD839825C}"/>
              </a:ext>
            </a:extLst>
          </p:cNvPr>
          <p:cNvSpPr>
            <a:spLocks noGrp="1"/>
          </p:cNvSpPr>
          <p:nvPr>
            <p:ph type="body" sz="quarter" idx="14" hasCustomPrompt="1"/>
          </p:nvPr>
        </p:nvSpPr>
        <p:spPr>
          <a:xfrm>
            <a:off x="205329" y="2287325"/>
            <a:ext cx="5217571" cy="335325"/>
          </a:xfrm>
          <a:prstGeom prst="rect">
            <a:avLst/>
          </a:prstGeom>
        </p:spPr>
        <p:txBody>
          <a:bodyPr anchor="b"/>
          <a:lstStyle>
            <a:lvl1pPr>
              <a:defRPr sz="1200" b="0"/>
            </a:lvl1pPr>
          </a:lstStyle>
          <a:p>
            <a:pPr lvl="0"/>
            <a:r>
              <a:rPr lang="en-US"/>
              <a:t>Subtitle </a:t>
            </a:r>
            <a:endParaRPr lang="en-GB"/>
          </a:p>
        </p:txBody>
      </p:sp>
      <p:pic>
        <p:nvPicPr>
          <p:cNvPr id="8" name="Picture 7">
            <a:extLst>
              <a:ext uri="{FF2B5EF4-FFF2-40B4-BE49-F238E27FC236}">
                <a16:creationId xmlns:a16="http://schemas.microsoft.com/office/drawing/2014/main" id="{C7565587-D4FE-EF7D-E3EF-B199AF07AAE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8453" b="8453"/>
          <a:stretch/>
        </p:blipFill>
        <p:spPr>
          <a:xfrm>
            <a:off x="0" y="0"/>
            <a:ext cx="6858000" cy="1139205"/>
          </a:xfrm>
          <a:prstGeom prst="rect">
            <a:avLst/>
          </a:prstGeom>
        </p:spPr>
      </p:pic>
    </p:spTree>
    <p:extLst>
      <p:ext uri="{BB962C8B-B14F-4D97-AF65-F5344CB8AC3E}">
        <p14:creationId xmlns:p14="http://schemas.microsoft.com/office/powerpoint/2010/main" val="746323558"/>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nterfaces shared learnin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1026521-8388-402F-9DCE-5563BD7D449B}"/>
              </a:ext>
            </a:extLst>
          </p:cNvPr>
          <p:cNvCxnSpPr>
            <a:cxnSpLocks/>
          </p:cNvCxnSpPr>
          <p:nvPr userDrawn="1"/>
        </p:nvCxnSpPr>
        <p:spPr>
          <a:xfrm>
            <a:off x="3444285" y="1749876"/>
            <a:ext cx="0" cy="7793124"/>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10" name="Text Placeholder 9">
            <a:extLst>
              <a:ext uri="{FF2B5EF4-FFF2-40B4-BE49-F238E27FC236}">
                <a16:creationId xmlns:a16="http://schemas.microsoft.com/office/drawing/2014/main" id="{68594873-8926-4C61-B4DB-A6C89DEB1555}"/>
              </a:ext>
            </a:extLst>
          </p:cNvPr>
          <p:cNvSpPr>
            <a:spLocks noGrp="1"/>
          </p:cNvSpPr>
          <p:nvPr>
            <p:ph type="body" sz="quarter" idx="10" hasCustomPrompt="1"/>
          </p:nvPr>
        </p:nvSpPr>
        <p:spPr>
          <a:xfrm>
            <a:off x="205328" y="1307470"/>
            <a:ext cx="3084649" cy="311772"/>
          </a:xfrm>
          <a:prstGeom prst="rect">
            <a:avLst/>
          </a:prstGeom>
        </p:spPr>
        <p:txBody>
          <a:bodyPr anchor="b"/>
          <a:lstStyle>
            <a:lvl1pPr>
              <a:defRPr sz="1200"/>
            </a:lvl1pPr>
          </a:lstStyle>
          <a:p>
            <a:pPr lvl="0"/>
            <a:r>
              <a:rPr lang="en-US"/>
              <a:t>DATE</a:t>
            </a:r>
            <a:endParaRPr lang="en-GB"/>
          </a:p>
        </p:txBody>
      </p:sp>
      <p:sp>
        <p:nvSpPr>
          <p:cNvPr id="11" name="Text Placeholder 9">
            <a:extLst>
              <a:ext uri="{FF2B5EF4-FFF2-40B4-BE49-F238E27FC236}">
                <a16:creationId xmlns:a16="http://schemas.microsoft.com/office/drawing/2014/main" id="{117FD193-B8DC-42A2-B78C-4142B2152320}"/>
              </a:ext>
            </a:extLst>
          </p:cNvPr>
          <p:cNvSpPr>
            <a:spLocks noGrp="1"/>
          </p:cNvSpPr>
          <p:nvPr>
            <p:ph type="body" sz="quarter" idx="11" hasCustomPrompt="1"/>
          </p:nvPr>
        </p:nvSpPr>
        <p:spPr>
          <a:xfrm>
            <a:off x="3614737" y="1307471"/>
            <a:ext cx="3037935" cy="335325"/>
          </a:xfrm>
          <a:prstGeom prst="rect">
            <a:avLst/>
          </a:prstGeom>
        </p:spPr>
        <p:txBody>
          <a:bodyPr anchor="b"/>
          <a:lstStyle>
            <a:lvl1pPr>
              <a:defRPr sz="1200"/>
            </a:lvl1pPr>
          </a:lstStyle>
          <a:p>
            <a:pPr lvl="0"/>
            <a:r>
              <a:rPr lang="en-US"/>
              <a:t>LOCATION</a:t>
            </a:r>
            <a:endParaRPr lang="en-GB"/>
          </a:p>
        </p:txBody>
      </p:sp>
      <p:cxnSp>
        <p:nvCxnSpPr>
          <p:cNvPr id="13" name="Straight Connector 12">
            <a:extLst>
              <a:ext uri="{FF2B5EF4-FFF2-40B4-BE49-F238E27FC236}">
                <a16:creationId xmlns:a16="http://schemas.microsoft.com/office/drawing/2014/main" id="{A0987761-A1F3-4A47-9884-1472691BB1B2}"/>
              </a:ext>
            </a:extLst>
          </p:cNvPr>
          <p:cNvCxnSpPr>
            <a:cxnSpLocks/>
          </p:cNvCxnSpPr>
          <p:nvPr userDrawn="1"/>
        </p:nvCxnSpPr>
        <p:spPr>
          <a:xfrm>
            <a:off x="205328" y="4276800"/>
            <a:ext cx="3238957" cy="0"/>
          </a:xfrm>
          <a:prstGeom prst="line">
            <a:avLst/>
          </a:prstGeom>
          <a:ln w="9525"/>
        </p:spPr>
        <p:style>
          <a:lnRef idx="3">
            <a:schemeClr val="accent6"/>
          </a:lnRef>
          <a:fillRef idx="0">
            <a:schemeClr val="accent6"/>
          </a:fillRef>
          <a:effectRef idx="2">
            <a:schemeClr val="accent6"/>
          </a:effectRef>
          <a:fontRef idx="minor">
            <a:schemeClr val="tx1"/>
          </a:fontRef>
        </p:style>
      </p:cxnSp>
      <p:cxnSp>
        <p:nvCxnSpPr>
          <p:cNvPr id="15" name="Straight Connector 14">
            <a:extLst>
              <a:ext uri="{FF2B5EF4-FFF2-40B4-BE49-F238E27FC236}">
                <a16:creationId xmlns:a16="http://schemas.microsoft.com/office/drawing/2014/main" id="{61ABD3AE-0511-4300-B9B6-F62B6320A061}"/>
              </a:ext>
            </a:extLst>
          </p:cNvPr>
          <p:cNvCxnSpPr>
            <a:cxnSpLocks/>
          </p:cNvCxnSpPr>
          <p:nvPr userDrawn="1"/>
        </p:nvCxnSpPr>
        <p:spPr>
          <a:xfrm>
            <a:off x="205328" y="6904800"/>
            <a:ext cx="3254147" cy="0"/>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24" name="Text Placeholder 23">
            <a:extLst>
              <a:ext uri="{FF2B5EF4-FFF2-40B4-BE49-F238E27FC236}">
                <a16:creationId xmlns:a16="http://schemas.microsoft.com/office/drawing/2014/main" id="{A3A93C30-85D2-4DFF-8CFF-DCC61A457E92}"/>
              </a:ext>
            </a:extLst>
          </p:cNvPr>
          <p:cNvSpPr>
            <a:spLocks noGrp="1"/>
          </p:cNvSpPr>
          <p:nvPr>
            <p:ph type="body" sz="quarter" idx="12" hasCustomPrompt="1"/>
          </p:nvPr>
        </p:nvSpPr>
        <p:spPr>
          <a:xfrm>
            <a:off x="205328" y="1749876"/>
            <a:ext cx="3069181" cy="2348244"/>
          </a:xfrm>
          <a:prstGeom prst="rect">
            <a:avLst/>
          </a:prstGeom>
        </p:spPr>
        <p:txBody>
          <a:bodyPr/>
          <a:lstStyle>
            <a:lvl1pPr>
              <a:defRPr sz="1600" b="1" i="0"/>
            </a:lvl1pPr>
          </a:lstStyle>
          <a:p>
            <a:pPr lvl="0"/>
            <a:r>
              <a:rPr lang="en-US"/>
              <a:t>Intro/Overview</a:t>
            </a:r>
          </a:p>
        </p:txBody>
      </p:sp>
      <p:sp>
        <p:nvSpPr>
          <p:cNvPr id="27" name="Text Placeholder 26">
            <a:extLst>
              <a:ext uri="{FF2B5EF4-FFF2-40B4-BE49-F238E27FC236}">
                <a16:creationId xmlns:a16="http://schemas.microsoft.com/office/drawing/2014/main" id="{8D9A75D8-0AB1-42FE-BF74-628AD674C99F}"/>
              </a:ext>
            </a:extLst>
          </p:cNvPr>
          <p:cNvSpPr>
            <a:spLocks noGrp="1"/>
          </p:cNvSpPr>
          <p:nvPr>
            <p:ph type="body" sz="quarter" idx="13"/>
          </p:nvPr>
        </p:nvSpPr>
        <p:spPr>
          <a:xfrm>
            <a:off x="3614738" y="2108200"/>
            <a:ext cx="3033346" cy="7434263"/>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6">
            <a:extLst>
              <a:ext uri="{FF2B5EF4-FFF2-40B4-BE49-F238E27FC236}">
                <a16:creationId xmlns:a16="http://schemas.microsoft.com/office/drawing/2014/main" id="{7C50518D-4556-4DD7-9C61-5F4B35DB421A}"/>
              </a:ext>
            </a:extLst>
          </p:cNvPr>
          <p:cNvSpPr>
            <a:spLocks noGrp="1"/>
          </p:cNvSpPr>
          <p:nvPr>
            <p:ph type="body" sz="quarter" idx="14"/>
          </p:nvPr>
        </p:nvSpPr>
        <p:spPr>
          <a:xfrm>
            <a:off x="205329" y="4761660"/>
            <a:ext cx="3046734" cy="1994009"/>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Text Placeholder 26">
            <a:extLst>
              <a:ext uri="{FF2B5EF4-FFF2-40B4-BE49-F238E27FC236}">
                <a16:creationId xmlns:a16="http://schemas.microsoft.com/office/drawing/2014/main" id="{15D881A6-38AF-4414-81A6-AE42E051A840}"/>
              </a:ext>
            </a:extLst>
          </p:cNvPr>
          <p:cNvSpPr>
            <a:spLocks noGrp="1"/>
          </p:cNvSpPr>
          <p:nvPr>
            <p:ph type="body" sz="quarter" idx="15"/>
          </p:nvPr>
        </p:nvSpPr>
        <p:spPr>
          <a:xfrm>
            <a:off x="205328" y="7396055"/>
            <a:ext cx="3053991" cy="2166291"/>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30" name="Picture 29">
            <a:extLst>
              <a:ext uri="{FF2B5EF4-FFF2-40B4-BE49-F238E27FC236}">
                <a16:creationId xmlns:a16="http://schemas.microsoft.com/office/drawing/2014/main" id="{C23CE43E-4FB3-4536-BA06-612D82679B9F}"/>
              </a:ext>
            </a:extLst>
          </p:cNvPr>
          <p:cNvPicPr>
            <a:picLocks noChangeAspect="1"/>
          </p:cNvPicPr>
          <p:nvPr userDrawn="1"/>
        </p:nvPicPr>
        <p:blipFill>
          <a:blip r:embed="rId2"/>
          <a:stretch>
            <a:fillRect/>
          </a:stretch>
        </p:blipFill>
        <p:spPr>
          <a:xfrm>
            <a:off x="64679" y="4340412"/>
            <a:ext cx="1987468" cy="493819"/>
          </a:xfrm>
          <a:prstGeom prst="rect">
            <a:avLst/>
          </a:prstGeom>
        </p:spPr>
      </p:pic>
      <p:pic>
        <p:nvPicPr>
          <p:cNvPr id="31" name="Picture 30">
            <a:extLst>
              <a:ext uri="{FF2B5EF4-FFF2-40B4-BE49-F238E27FC236}">
                <a16:creationId xmlns:a16="http://schemas.microsoft.com/office/drawing/2014/main" id="{EE4E2914-DA47-4CC9-A7DE-92E96EA03C40}"/>
              </a:ext>
            </a:extLst>
          </p:cNvPr>
          <p:cNvPicPr>
            <a:picLocks noChangeAspect="1"/>
          </p:cNvPicPr>
          <p:nvPr userDrawn="1"/>
        </p:nvPicPr>
        <p:blipFill>
          <a:blip r:embed="rId3"/>
          <a:stretch>
            <a:fillRect/>
          </a:stretch>
        </p:blipFill>
        <p:spPr>
          <a:xfrm>
            <a:off x="64681" y="6960292"/>
            <a:ext cx="1987468" cy="493819"/>
          </a:xfrm>
          <a:prstGeom prst="rect">
            <a:avLst/>
          </a:prstGeom>
        </p:spPr>
      </p:pic>
      <p:pic>
        <p:nvPicPr>
          <p:cNvPr id="32" name="Picture 31">
            <a:extLst>
              <a:ext uri="{FF2B5EF4-FFF2-40B4-BE49-F238E27FC236}">
                <a16:creationId xmlns:a16="http://schemas.microsoft.com/office/drawing/2014/main" id="{C7C2B63A-6C2E-4CCF-8793-0DDC3902F53F}"/>
              </a:ext>
            </a:extLst>
          </p:cNvPr>
          <p:cNvPicPr>
            <a:picLocks noChangeAspect="1"/>
          </p:cNvPicPr>
          <p:nvPr userDrawn="1"/>
        </p:nvPicPr>
        <p:blipFill>
          <a:blip r:embed="rId4"/>
          <a:stretch>
            <a:fillRect/>
          </a:stretch>
        </p:blipFill>
        <p:spPr>
          <a:xfrm>
            <a:off x="3459475" y="1642796"/>
            <a:ext cx="2024047" cy="499915"/>
          </a:xfrm>
          <a:prstGeom prst="rect">
            <a:avLst/>
          </a:prstGeom>
        </p:spPr>
      </p:pic>
      <p:pic>
        <p:nvPicPr>
          <p:cNvPr id="7" name="Picture 6">
            <a:extLst>
              <a:ext uri="{FF2B5EF4-FFF2-40B4-BE49-F238E27FC236}">
                <a16:creationId xmlns:a16="http://schemas.microsoft.com/office/drawing/2014/main" id="{0812293A-BCF6-853B-9112-E6E2EB986B86}"/>
              </a:ext>
            </a:extLst>
          </p:cNvPr>
          <p:cNvPicPr>
            <a:picLocks noChangeAspect="1"/>
          </p:cNvPicPr>
          <p:nvPr userDrawn="1"/>
        </p:nvPicPr>
        <p:blipFill>
          <a:blip r:embed="rId5" cstate="print">
            <a:extLst>
              <a:ext uri="{28A0092B-C50C-407E-A947-70E740481C1C}">
                <a14:useLocalDpi xmlns:a14="http://schemas.microsoft.com/office/drawing/2010/main" val="0"/>
              </a:ext>
            </a:extLst>
          </a:blip>
          <a:srcRect t="8472" b="8472"/>
          <a:stretch/>
        </p:blipFill>
        <p:spPr>
          <a:xfrm>
            <a:off x="0" y="0"/>
            <a:ext cx="6858000" cy="1139205"/>
          </a:xfrm>
          <a:prstGeom prst="rect">
            <a:avLst/>
          </a:prstGeom>
        </p:spPr>
      </p:pic>
    </p:spTree>
    <p:extLst>
      <p:ext uri="{BB962C8B-B14F-4D97-AF65-F5344CB8AC3E}">
        <p14:creationId xmlns:p14="http://schemas.microsoft.com/office/powerpoint/2010/main" val="335330117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terfaces shared learnin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1026521-8388-402F-9DCE-5563BD7D449B}"/>
              </a:ext>
            </a:extLst>
          </p:cNvPr>
          <p:cNvCxnSpPr>
            <a:cxnSpLocks/>
          </p:cNvCxnSpPr>
          <p:nvPr userDrawn="1"/>
        </p:nvCxnSpPr>
        <p:spPr>
          <a:xfrm>
            <a:off x="3444285" y="1749876"/>
            <a:ext cx="0" cy="7793124"/>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10" name="Text Placeholder 9">
            <a:extLst>
              <a:ext uri="{FF2B5EF4-FFF2-40B4-BE49-F238E27FC236}">
                <a16:creationId xmlns:a16="http://schemas.microsoft.com/office/drawing/2014/main" id="{68594873-8926-4C61-B4DB-A6C89DEB1555}"/>
              </a:ext>
            </a:extLst>
          </p:cNvPr>
          <p:cNvSpPr>
            <a:spLocks noGrp="1"/>
          </p:cNvSpPr>
          <p:nvPr>
            <p:ph type="body" sz="quarter" idx="10" hasCustomPrompt="1"/>
          </p:nvPr>
        </p:nvSpPr>
        <p:spPr>
          <a:xfrm>
            <a:off x="205328" y="1307470"/>
            <a:ext cx="3084649" cy="311772"/>
          </a:xfrm>
          <a:prstGeom prst="rect">
            <a:avLst/>
          </a:prstGeom>
        </p:spPr>
        <p:txBody>
          <a:bodyPr anchor="b"/>
          <a:lstStyle>
            <a:lvl1pPr>
              <a:defRPr sz="1200"/>
            </a:lvl1pPr>
          </a:lstStyle>
          <a:p>
            <a:pPr lvl="0"/>
            <a:r>
              <a:rPr lang="en-US"/>
              <a:t>DATE</a:t>
            </a:r>
            <a:endParaRPr lang="en-GB"/>
          </a:p>
        </p:txBody>
      </p:sp>
      <p:sp>
        <p:nvSpPr>
          <p:cNvPr id="11" name="Text Placeholder 9">
            <a:extLst>
              <a:ext uri="{FF2B5EF4-FFF2-40B4-BE49-F238E27FC236}">
                <a16:creationId xmlns:a16="http://schemas.microsoft.com/office/drawing/2014/main" id="{117FD193-B8DC-42A2-B78C-4142B2152320}"/>
              </a:ext>
            </a:extLst>
          </p:cNvPr>
          <p:cNvSpPr>
            <a:spLocks noGrp="1"/>
          </p:cNvSpPr>
          <p:nvPr>
            <p:ph type="body" sz="quarter" idx="11" hasCustomPrompt="1"/>
          </p:nvPr>
        </p:nvSpPr>
        <p:spPr>
          <a:xfrm>
            <a:off x="3614737" y="1307471"/>
            <a:ext cx="3037935" cy="335325"/>
          </a:xfrm>
          <a:prstGeom prst="rect">
            <a:avLst/>
          </a:prstGeom>
        </p:spPr>
        <p:txBody>
          <a:bodyPr anchor="b"/>
          <a:lstStyle>
            <a:lvl1pPr>
              <a:defRPr sz="1200"/>
            </a:lvl1pPr>
          </a:lstStyle>
          <a:p>
            <a:pPr lvl="0"/>
            <a:r>
              <a:rPr lang="en-US"/>
              <a:t>LOCATION</a:t>
            </a:r>
            <a:endParaRPr lang="en-GB"/>
          </a:p>
        </p:txBody>
      </p:sp>
      <p:cxnSp>
        <p:nvCxnSpPr>
          <p:cNvPr id="13" name="Straight Connector 12">
            <a:extLst>
              <a:ext uri="{FF2B5EF4-FFF2-40B4-BE49-F238E27FC236}">
                <a16:creationId xmlns:a16="http://schemas.microsoft.com/office/drawing/2014/main" id="{A0987761-A1F3-4A47-9884-1472691BB1B2}"/>
              </a:ext>
            </a:extLst>
          </p:cNvPr>
          <p:cNvCxnSpPr>
            <a:cxnSpLocks/>
          </p:cNvCxnSpPr>
          <p:nvPr userDrawn="1"/>
        </p:nvCxnSpPr>
        <p:spPr>
          <a:xfrm>
            <a:off x="205328" y="4276800"/>
            <a:ext cx="3238957" cy="0"/>
          </a:xfrm>
          <a:prstGeom prst="line">
            <a:avLst/>
          </a:prstGeom>
          <a:ln w="9525"/>
        </p:spPr>
        <p:style>
          <a:lnRef idx="3">
            <a:schemeClr val="accent6"/>
          </a:lnRef>
          <a:fillRef idx="0">
            <a:schemeClr val="accent6"/>
          </a:fillRef>
          <a:effectRef idx="2">
            <a:schemeClr val="accent6"/>
          </a:effectRef>
          <a:fontRef idx="minor">
            <a:schemeClr val="tx1"/>
          </a:fontRef>
        </p:style>
      </p:cxnSp>
      <p:cxnSp>
        <p:nvCxnSpPr>
          <p:cNvPr id="15" name="Straight Connector 14">
            <a:extLst>
              <a:ext uri="{FF2B5EF4-FFF2-40B4-BE49-F238E27FC236}">
                <a16:creationId xmlns:a16="http://schemas.microsoft.com/office/drawing/2014/main" id="{61ABD3AE-0511-4300-B9B6-F62B6320A061}"/>
              </a:ext>
            </a:extLst>
          </p:cNvPr>
          <p:cNvCxnSpPr>
            <a:cxnSpLocks/>
          </p:cNvCxnSpPr>
          <p:nvPr userDrawn="1"/>
        </p:nvCxnSpPr>
        <p:spPr>
          <a:xfrm>
            <a:off x="205328" y="6904800"/>
            <a:ext cx="3254147" cy="0"/>
          </a:xfrm>
          <a:prstGeom prst="line">
            <a:avLst/>
          </a:prstGeom>
          <a:ln w="9525"/>
        </p:spPr>
        <p:style>
          <a:lnRef idx="3">
            <a:schemeClr val="accent6"/>
          </a:lnRef>
          <a:fillRef idx="0">
            <a:schemeClr val="accent6"/>
          </a:fillRef>
          <a:effectRef idx="2">
            <a:schemeClr val="accent6"/>
          </a:effectRef>
          <a:fontRef idx="minor">
            <a:schemeClr val="tx1"/>
          </a:fontRef>
        </p:style>
      </p:cxnSp>
      <p:sp>
        <p:nvSpPr>
          <p:cNvPr id="24" name="Text Placeholder 23">
            <a:extLst>
              <a:ext uri="{FF2B5EF4-FFF2-40B4-BE49-F238E27FC236}">
                <a16:creationId xmlns:a16="http://schemas.microsoft.com/office/drawing/2014/main" id="{A3A93C30-85D2-4DFF-8CFF-DCC61A457E92}"/>
              </a:ext>
            </a:extLst>
          </p:cNvPr>
          <p:cNvSpPr>
            <a:spLocks noGrp="1"/>
          </p:cNvSpPr>
          <p:nvPr>
            <p:ph type="body" sz="quarter" idx="12" hasCustomPrompt="1"/>
          </p:nvPr>
        </p:nvSpPr>
        <p:spPr>
          <a:xfrm>
            <a:off x="205328" y="1749876"/>
            <a:ext cx="3069181" cy="2348244"/>
          </a:xfrm>
          <a:prstGeom prst="rect">
            <a:avLst/>
          </a:prstGeom>
        </p:spPr>
        <p:txBody>
          <a:bodyPr/>
          <a:lstStyle>
            <a:lvl1pPr>
              <a:defRPr sz="1600" b="1" i="0"/>
            </a:lvl1pPr>
          </a:lstStyle>
          <a:p>
            <a:pPr lvl="0"/>
            <a:r>
              <a:rPr lang="en-US"/>
              <a:t>Intro/Overview</a:t>
            </a:r>
          </a:p>
        </p:txBody>
      </p:sp>
      <p:sp>
        <p:nvSpPr>
          <p:cNvPr id="27" name="Text Placeholder 26">
            <a:extLst>
              <a:ext uri="{FF2B5EF4-FFF2-40B4-BE49-F238E27FC236}">
                <a16:creationId xmlns:a16="http://schemas.microsoft.com/office/drawing/2014/main" id="{8D9A75D8-0AB1-42FE-BF74-628AD674C99F}"/>
              </a:ext>
            </a:extLst>
          </p:cNvPr>
          <p:cNvSpPr>
            <a:spLocks noGrp="1"/>
          </p:cNvSpPr>
          <p:nvPr>
            <p:ph type="body" sz="quarter" idx="13"/>
          </p:nvPr>
        </p:nvSpPr>
        <p:spPr>
          <a:xfrm>
            <a:off x="3614738" y="2108200"/>
            <a:ext cx="3033346" cy="7434263"/>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6">
            <a:extLst>
              <a:ext uri="{FF2B5EF4-FFF2-40B4-BE49-F238E27FC236}">
                <a16:creationId xmlns:a16="http://schemas.microsoft.com/office/drawing/2014/main" id="{7C50518D-4556-4DD7-9C61-5F4B35DB421A}"/>
              </a:ext>
            </a:extLst>
          </p:cNvPr>
          <p:cNvSpPr>
            <a:spLocks noGrp="1"/>
          </p:cNvSpPr>
          <p:nvPr>
            <p:ph type="body" sz="quarter" idx="14"/>
          </p:nvPr>
        </p:nvSpPr>
        <p:spPr>
          <a:xfrm>
            <a:off x="205329" y="4761660"/>
            <a:ext cx="3046734" cy="1994009"/>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Text Placeholder 26">
            <a:extLst>
              <a:ext uri="{FF2B5EF4-FFF2-40B4-BE49-F238E27FC236}">
                <a16:creationId xmlns:a16="http://schemas.microsoft.com/office/drawing/2014/main" id="{15D881A6-38AF-4414-81A6-AE42E051A840}"/>
              </a:ext>
            </a:extLst>
          </p:cNvPr>
          <p:cNvSpPr>
            <a:spLocks noGrp="1"/>
          </p:cNvSpPr>
          <p:nvPr>
            <p:ph type="body" sz="quarter" idx="15"/>
          </p:nvPr>
        </p:nvSpPr>
        <p:spPr>
          <a:xfrm>
            <a:off x="205328" y="7396055"/>
            <a:ext cx="3053991" cy="2166291"/>
          </a:xfrm>
          <a:prstGeom prst="rect">
            <a:avLst/>
          </a:prstGeo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30" name="Picture 29">
            <a:extLst>
              <a:ext uri="{FF2B5EF4-FFF2-40B4-BE49-F238E27FC236}">
                <a16:creationId xmlns:a16="http://schemas.microsoft.com/office/drawing/2014/main" id="{C23CE43E-4FB3-4536-BA06-612D82679B9F}"/>
              </a:ext>
            </a:extLst>
          </p:cNvPr>
          <p:cNvPicPr>
            <a:picLocks noChangeAspect="1"/>
          </p:cNvPicPr>
          <p:nvPr userDrawn="1"/>
        </p:nvPicPr>
        <p:blipFill>
          <a:blip r:embed="rId2"/>
          <a:stretch>
            <a:fillRect/>
          </a:stretch>
        </p:blipFill>
        <p:spPr>
          <a:xfrm>
            <a:off x="64679" y="4340412"/>
            <a:ext cx="1987468" cy="493819"/>
          </a:xfrm>
          <a:prstGeom prst="rect">
            <a:avLst/>
          </a:prstGeom>
        </p:spPr>
      </p:pic>
      <p:pic>
        <p:nvPicPr>
          <p:cNvPr id="31" name="Picture 30">
            <a:extLst>
              <a:ext uri="{FF2B5EF4-FFF2-40B4-BE49-F238E27FC236}">
                <a16:creationId xmlns:a16="http://schemas.microsoft.com/office/drawing/2014/main" id="{EE4E2914-DA47-4CC9-A7DE-92E96EA03C40}"/>
              </a:ext>
            </a:extLst>
          </p:cNvPr>
          <p:cNvPicPr>
            <a:picLocks noChangeAspect="1"/>
          </p:cNvPicPr>
          <p:nvPr userDrawn="1"/>
        </p:nvPicPr>
        <p:blipFill>
          <a:blip r:embed="rId3"/>
          <a:stretch>
            <a:fillRect/>
          </a:stretch>
        </p:blipFill>
        <p:spPr>
          <a:xfrm>
            <a:off x="64681" y="6960292"/>
            <a:ext cx="1987468" cy="493819"/>
          </a:xfrm>
          <a:prstGeom prst="rect">
            <a:avLst/>
          </a:prstGeom>
        </p:spPr>
      </p:pic>
      <p:pic>
        <p:nvPicPr>
          <p:cNvPr id="32" name="Picture 31">
            <a:extLst>
              <a:ext uri="{FF2B5EF4-FFF2-40B4-BE49-F238E27FC236}">
                <a16:creationId xmlns:a16="http://schemas.microsoft.com/office/drawing/2014/main" id="{C7C2B63A-6C2E-4CCF-8793-0DDC3902F53F}"/>
              </a:ext>
            </a:extLst>
          </p:cNvPr>
          <p:cNvPicPr>
            <a:picLocks noChangeAspect="1"/>
          </p:cNvPicPr>
          <p:nvPr userDrawn="1"/>
        </p:nvPicPr>
        <p:blipFill>
          <a:blip r:embed="rId4"/>
          <a:stretch>
            <a:fillRect/>
          </a:stretch>
        </p:blipFill>
        <p:spPr>
          <a:xfrm>
            <a:off x="3459475" y="1642796"/>
            <a:ext cx="2024047" cy="499915"/>
          </a:xfrm>
          <a:prstGeom prst="rect">
            <a:avLst/>
          </a:prstGeom>
        </p:spPr>
      </p:pic>
      <p:pic>
        <p:nvPicPr>
          <p:cNvPr id="3" name="Picture 2" descr="A picture containing font, text, graphics, screenshot&#10;&#10;Description automatically generated">
            <a:extLst>
              <a:ext uri="{FF2B5EF4-FFF2-40B4-BE49-F238E27FC236}">
                <a16:creationId xmlns:a16="http://schemas.microsoft.com/office/drawing/2014/main" id="{A6064E4C-30B7-65E9-3648-73FE8B8F65AC}"/>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753907" y="8598530"/>
            <a:ext cx="1852054" cy="1092712"/>
          </a:xfrm>
          <a:prstGeom prst="rect">
            <a:avLst/>
          </a:prstGeom>
        </p:spPr>
      </p:pic>
      <p:pic>
        <p:nvPicPr>
          <p:cNvPr id="7" name="Picture 6">
            <a:extLst>
              <a:ext uri="{FF2B5EF4-FFF2-40B4-BE49-F238E27FC236}">
                <a16:creationId xmlns:a16="http://schemas.microsoft.com/office/drawing/2014/main" id="{C35A1437-7709-A87E-D164-B7FADB2E1377}"/>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t="8472" b="8472"/>
          <a:stretch/>
        </p:blipFill>
        <p:spPr>
          <a:xfrm>
            <a:off x="0" y="0"/>
            <a:ext cx="6858000" cy="1139205"/>
          </a:xfrm>
          <a:prstGeom prst="rect">
            <a:avLst/>
          </a:prstGeom>
        </p:spPr>
      </p:pic>
    </p:spTree>
    <p:extLst>
      <p:ext uri="{BB962C8B-B14F-4D97-AF65-F5344CB8AC3E}">
        <p14:creationId xmlns:p14="http://schemas.microsoft.com/office/powerpoint/2010/main" val="335330117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Interfaces shared learning">
    <p:spTree>
      <p:nvGrpSpPr>
        <p:cNvPr id="1" name=""/>
        <p:cNvGrpSpPr/>
        <p:nvPr/>
      </p:nvGrpSpPr>
      <p:grpSpPr>
        <a:xfrm>
          <a:off x="0" y="0"/>
          <a:ext cx="0" cy="0"/>
          <a:chOff x="0" y="0"/>
          <a:chExt cx="0" cy="0"/>
        </a:xfrm>
      </p:grpSpPr>
      <p:pic>
        <p:nvPicPr>
          <p:cNvPr id="3" name="Picture 2" descr="A picture containing font, text, graphics, screenshot&#10;&#10;Description automatically generated">
            <a:extLst>
              <a:ext uri="{FF2B5EF4-FFF2-40B4-BE49-F238E27FC236}">
                <a16:creationId xmlns:a16="http://schemas.microsoft.com/office/drawing/2014/main" id="{0995C203-4773-7D55-A023-D7590C2ABE5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53907" y="8598530"/>
            <a:ext cx="1852054" cy="1092712"/>
          </a:xfrm>
          <a:prstGeom prst="rect">
            <a:avLst/>
          </a:prstGeom>
        </p:spPr>
      </p:pic>
      <p:sp>
        <p:nvSpPr>
          <p:cNvPr id="6" name="Text Placeholder 9">
            <a:extLst>
              <a:ext uri="{FF2B5EF4-FFF2-40B4-BE49-F238E27FC236}">
                <a16:creationId xmlns:a16="http://schemas.microsoft.com/office/drawing/2014/main" id="{48FABFC1-0086-4E97-5347-D37CE8D6AB09}"/>
              </a:ext>
            </a:extLst>
          </p:cNvPr>
          <p:cNvSpPr>
            <a:spLocks noGrp="1"/>
          </p:cNvSpPr>
          <p:nvPr>
            <p:ph type="body" sz="quarter" idx="10" hasCustomPrompt="1"/>
          </p:nvPr>
        </p:nvSpPr>
        <p:spPr>
          <a:xfrm>
            <a:off x="205328" y="1307470"/>
            <a:ext cx="1940972" cy="311772"/>
          </a:xfrm>
          <a:prstGeom prst="rect">
            <a:avLst/>
          </a:prstGeom>
        </p:spPr>
        <p:txBody>
          <a:bodyPr anchor="b"/>
          <a:lstStyle>
            <a:lvl1pPr>
              <a:defRPr sz="1200"/>
            </a:lvl1pPr>
          </a:lstStyle>
          <a:p>
            <a:pPr lvl="0"/>
            <a:r>
              <a:rPr lang="en-US"/>
              <a:t>DATE</a:t>
            </a:r>
            <a:endParaRPr lang="en-GB"/>
          </a:p>
        </p:txBody>
      </p:sp>
      <p:sp>
        <p:nvSpPr>
          <p:cNvPr id="7" name="Text Placeholder 9">
            <a:extLst>
              <a:ext uri="{FF2B5EF4-FFF2-40B4-BE49-F238E27FC236}">
                <a16:creationId xmlns:a16="http://schemas.microsoft.com/office/drawing/2014/main" id="{AD4EA4FC-E0F6-9F51-18E0-7A2A25739267}"/>
              </a:ext>
            </a:extLst>
          </p:cNvPr>
          <p:cNvSpPr>
            <a:spLocks noGrp="1"/>
          </p:cNvSpPr>
          <p:nvPr>
            <p:ph type="body" sz="quarter" idx="11" hasCustomPrompt="1"/>
          </p:nvPr>
        </p:nvSpPr>
        <p:spPr>
          <a:xfrm>
            <a:off x="3867150" y="1294870"/>
            <a:ext cx="1555750" cy="313200"/>
          </a:xfrm>
          <a:prstGeom prst="rect">
            <a:avLst/>
          </a:prstGeom>
        </p:spPr>
        <p:txBody>
          <a:bodyPr anchor="b"/>
          <a:lstStyle>
            <a:lvl1pPr>
              <a:defRPr sz="1200" b="0"/>
            </a:lvl1pPr>
          </a:lstStyle>
          <a:p>
            <a:pPr lvl="0"/>
            <a:r>
              <a:rPr lang="en-US"/>
              <a:t>LOCATION</a:t>
            </a:r>
            <a:endParaRPr lang="en-GB"/>
          </a:p>
        </p:txBody>
      </p:sp>
      <p:sp>
        <p:nvSpPr>
          <p:cNvPr id="9" name="Text Placeholder 9">
            <a:extLst>
              <a:ext uri="{FF2B5EF4-FFF2-40B4-BE49-F238E27FC236}">
                <a16:creationId xmlns:a16="http://schemas.microsoft.com/office/drawing/2014/main" id="{50F7DA4E-B31B-96D1-C1F4-D64C9242594B}"/>
              </a:ext>
            </a:extLst>
          </p:cNvPr>
          <p:cNvSpPr>
            <a:spLocks noGrp="1"/>
          </p:cNvSpPr>
          <p:nvPr>
            <p:ph type="body" sz="quarter" idx="12" hasCustomPrompt="1"/>
          </p:nvPr>
        </p:nvSpPr>
        <p:spPr>
          <a:xfrm>
            <a:off x="5511800" y="1294770"/>
            <a:ext cx="1094161" cy="313200"/>
          </a:xfrm>
          <a:prstGeom prst="rect">
            <a:avLst/>
          </a:prstGeom>
        </p:spPr>
        <p:txBody>
          <a:bodyPr anchor="b"/>
          <a:lstStyle>
            <a:lvl1pPr>
              <a:defRPr sz="1200"/>
            </a:lvl1pPr>
          </a:lstStyle>
          <a:p>
            <a:pPr lvl="0"/>
            <a:r>
              <a:rPr lang="en-US"/>
              <a:t>REF</a:t>
            </a:r>
            <a:endParaRPr lang="en-GB"/>
          </a:p>
        </p:txBody>
      </p:sp>
      <p:sp>
        <p:nvSpPr>
          <p:cNvPr id="12" name="Text Placeholder 9">
            <a:extLst>
              <a:ext uri="{FF2B5EF4-FFF2-40B4-BE49-F238E27FC236}">
                <a16:creationId xmlns:a16="http://schemas.microsoft.com/office/drawing/2014/main" id="{23D9F93D-288A-C30A-E346-293866F90712}"/>
              </a:ext>
            </a:extLst>
          </p:cNvPr>
          <p:cNvSpPr>
            <a:spLocks noGrp="1"/>
          </p:cNvSpPr>
          <p:nvPr>
            <p:ph type="body" sz="quarter" idx="13" hasCustomPrompt="1"/>
          </p:nvPr>
        </p:nvSpPr>
        <p:spPr>
          <a:xfrm>
            <a:off x="205329" y="1846268"/>
            <a:ext cx="5217571" cy="311772"/>
          </a:xfrm>
          <a:prstGeom prst="rect">
            <a:avLst/>
          </a:prstGeom>
        </p:spPr>
        <p:txBody>
          <a:bodyPr anchor="ctr"/>
          <a:lstStyle>
            <a:lvl1pPr>
              <a:defRPr sz="2400" b="1">
                <a:latin typeface="+mj-lt"/>
              </a:defRPr>
            </a:lvl1pPr>
          </a:lstStyle>
          <a:p>
            <a:pPr lvl="0"/>
            <a:r>
              <a:rPr lang="en-US"/>
              <a:t>TITLE</a:t>
            </a:r>
            <a:endParaRPr lang="en-GB"/>
          </a:p>
        </p:txBody>
      </p:sp>
      <p:sp>
        <p:nvSpPr>
          <p:cNvPr id="14" name="Text Placeholder 9">
            <a:extLst>
              <a:ext uri="{FF2B5EF4-FFF2-40B4-BE49-F238E27FC236}">
                <a16:creationId xmlns:a16="http://schemas.microsoft.com/office/drawing/2014/main" id="{C948A245-4BB9-D3B5-A5E1-E015FAAA9F3D}"/>
              </a:ext>
            </a:extLst>
          </p:cNvPr>
          <p:cNvSpPr>
            <a:spLocks noGrp="1"/>
          </p:cNvSpPr>
          <p:nvPr>
            <p:ph type="body" sz="quarter" idx="14" hasCustomPrompt="1"/>
          </p:nvPr>
        </p:nvSpPr>
        <p:spPr>
          <a:xfrm>
            <a:off x="205329" y="2287325"/>
            <a:ext cx="5217571" cy="335325"/>
          </a:xfrm>
          <a:prstGeom prst="rect">
            <a:avLst/>
          </a:prstGeom>
        </p:spPr>
        <p:txBody>
          <a:bodyPr anchor="b"/>
          <a:lstStyle>
            <a:lvl1pPr>
              <a:defRPr sz="1200" b="0"/>
            </a:lvl1pPr>
          </a:lstStyle>
          <a:p>
            <a:pPr lvl="0"/>
            <a:r>
              <a:rPr lang="en-US"/>
              <a:t>Subtitle </a:t>
            </a:r>
            <a:endParaRPr lang="en-GB"/>
          </a:p>
        </p:txBody>
      </p:sp>
      <p:pic>
        <p:nvPicPr>
          <p:cNvPr id="10" name="Picture 9">
            <a:extLst>
              <a:ext uri="{FF2B5EF4-FFF2-40B4-BE49-F238E27FC236}">
                <a16:creationId xmlns:a16="http://schemas.microsoft.com/office/drawing/2014/main" id="{98147F3B-10E3-3CC1-9ADF-7205AF977E9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8472" b="8472"/>
          <a:stretch/>
        </p:blipFill>
        <p:spPr>
          <a:xfrm>
            <a:off x="0" y="0"/>
            <a:ext cx="6858000" cy="1139205"/>
          </a:xfrm>
          <a:prstGeom prst="rect">
            <a:avLst/>
          </a:prstGeom>
        </p:spPr>
      </p:pic>
    </p:spTree>
    <p:extLst>
      <p:ext uri="{BB962C8B-B14F-4D97-AF65-F5344CB8AC3E}">
        <p14:creationId xmlns:p14="http://schemas.microsoft.com/office/powerpoint/2010/main" val="960295682"/>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5EF9DE-B2ED-44A5-93CA-236808786ED4}"/>
              </a:ext>
            </a:extLst>
          </p:cNvPr>
          <p:cNvSpPr>
            <a:spLocks noGrp="1"/>
          </p:cNvSpPr>
          <p:nvPr>
            <p:ph type="title"/>
          </p:nvPr>
        </p:nvSpPr>
        <p:spPr>
          <a:xfrm>
            <a:off x="257175" y="660400"/>
            <a:ext cx="6343650" cy="1398907"/>
          </a:xfrm>
          <a:prstGeom prst="rect">
            <a:avLst/>
          </a:prstGeom>
        </p:spPr>
        <p:txBody>
          <a:bodyPr vert="horz" lIns="0" tIns="0" rIns="0" bIns="0" rtlCol="0" anchor="t" anchorCtr="0">
            <a:noAutofit/>
          </a:bodyPr>
          <a:lstStyle/>
          <a:p>
            <a:r>
              <a:rPr lang="en-US"/>
              <a:t>Title</a:t>
            </a:r>
            <a:endParaRPr lang="en-GB"/>
          </a:p>
        </p:txBody>
      </p:sp>
      <p:sp>
        <p:nvSpPr>
          <p:cNvPr id="3" name="Text Placeholder 2">
            <a:extLst>
              <a:ext uri="{FF2B5EF4-FFF2-40B4-BE49-F238E27FC236}">
                <a16:creationId xmlns:a16="http://schemas.microsoft.com/office/drawing/2014/main" id="{1029117E-1B8D-41F9-9D38-A0E90F1399DF}"/>
              </a:ext>
            </a:extLst>
          </p:cNvPr>
          <p:cNvSpPr>
            <a:spLocks noGrp="1"/>
          </p:cNvSpPr>
          <p:nvPr>
            <p:ph type="body" idx="1"/>
          </p:nvPr>
        </p:nvSpPr>
        <p:spPr>
          <a:xfrm>
            <a:off x="257175" y="2404578"/>
            <a:ext cx="6343650" cy="6841022"/>
          </a:xfrm>
          <a:prstGeom prst="rect">
            <a:avLst/>
          </a:prstGeom>
        </p:spPr>
        <p:txBody>
          <a:bodyPr vert="horz" lIns="0" tIns="0" rIns="0" bIns="0" rtlCol="0" anchor="t" anchorCtr="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26639503"/>
      </p:ext>
    </p:extLst>
  </p:cSld>
  <p:clrMap bg1="lt1" tx1="dk1" bg2="lt2" tx2="dk2" accent1="accent1" accent2="accent2" accent3="accent3" accent4="accent4" accent5="accent5" accent6="accent6" hlink="hlink" folHlink="folHlink"/>
  <p:sldLayoutIdLst>
    <p:sldLayoutId id="2147483713" r:id="rId1"/>
    <p:sldLayoutId id="2147483719" r:id="rId2"/>
    <p:sldLayoutId id="2147483720" r:id="rId3"/>
  </p:sldLayoutIdLst>
  <p:transition>
    <p:fade/>
  </p:transition>
  <p:txStyles>
    <p:titleStyle>
      <a:lvl1pPr algn="l" defTabSz="1320759" rtl="0" eaLnBrk="1" latinLnBrk="0" hangingPunct="1">
        <a:lnSpc>
          <a:spcPct val="100000"/>
        </a:lnSpc>
        <a:spcBef>
          <a:spcPct val="0"/>
        </a:spcBef>
        <a:buNone/>
        <a:defRPr sz="5778" b="1" i="0" kern="1200">
          <a:solidFill>
            <a:srgbClr val="000000"/>
          </a:solidFill>
          <a:latin typeface="Arial" panose="020B0604020202020204" pitchFamily="34" charset="0"/>
          <a:ea typeface="Open Sans" panose="020B0606030504020204" pitchFamily="34" charset="0"/>
          <a:cs typeface="Arial" panose="020B0604020202020204" pitchFamily="34" charset="0"/>
        </a:defRPr>
      </a:lvl1pPr>
    </p:titleStyle>
    <p:bodyStyle>
      <a:lvl1pPr marL="0" indent="0" algn="l" defTabSz="1320759" rtl="0" eaLnBrk="1" latinLnBrk="0" hangingPunct="1">
        <a:lnSpc>
          <a:spcPct val="100000"/>
        </a:lnSpc>
        <a:spcBef>
          <a:spcPts val="0"/>
        </a:spcBef>
        <a:spcAft>
          <a:spcPts val="867"/>
        </a:spcAft>
        <a:buFont typeface="Arial" panose="020B0604020202020204" pitchFamily="34" charset="0"/>
        <a:buNone/>
        <a:defRPr sz="2600" kern="1200">
          <a:solidFill>
            <a:srgbClr val="000000"/>
          </a:solidFill>
          <a:latin typeface="Arial" panose="020B0604020202020204" pitchFamily="34" charset="0"/>
          <a:ea typeface="+mn-ea"/>
          <a:cs typeface="Arial" panose="020B0604020202020204" pitchFamily="34" charset="0"/>
        </a:defRPr>
      </a:lvl1pPr>
      <a:lvl2pPr marL="259992"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2pPr>
      <a:lvl3pPr marL="519984"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3pPr>
      <a:lvl4pPr marL="779976"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4pPr>
      <a:lvl5pPr marL="1039968"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5pPr>
      <a:lvl6pPr marL="363208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46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84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3227"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p:bodyStyle>
    <p:otherStyle>
      <a:defPPr>
        <a:defRPr lang="en-US"/>
      </a:defPPr>
      <a:lvl1pPr marL="0" algn="l" defTabSz="1320759" rtl="0" eaLnBrk="1" latinLnBrk="0" hangingPunct="1">
        <a:defRPr sz="2600" kern="1200">
          <a:solidFill>
            <a:schemeClr val="tx1"/>
          </a:solidFill>
          <a:latin typeface="+mn-lt"/>
          <a:ea typeface="+mn-ea"/>
          <a:cs typeface="+mn-cs"/>
        </a:defRPr>
      </a:lvl1pPr>
      <a:lvl2pPr marL="660380" algn="l" defTabSz="1320759" rtl="0" eaLnBrk="1" latinLnBrk="0" hangingPunct="1">
        <a:defRPr sz="2600" kern="1200">
          <a:solidFill>
            <a:schemeClr val="tx1"/>
          </a:solidFill>
          <a:latin typeface="+mn-lt"/>
          <a:ea typeface="+mn-ea"/>
          <a:cs typeface="+mn-cs"/>
        </a:defRPr>
      </a:lvl2pPr>
      <a:lvl3pPr marL="1320759" algn="l" defTabSz="1320759" rtl="0" eaLnBrk="1" latinLnBrk="0" hangingPunct="1">
        <a:defRPr sz="2600" kern="1200">
          <a:solidFill>
            <a:schemeClr val="tx1"/>
          </a:solidFill>
          <a:latin typeface="+mn-lt"/>
          <a:ea typeface="+mn-ea"/>
          <a:cs typeface="+mn-cs"/>
        </a:defRPr>
      </a:lvl3pPr>
      <a:lvl4pPr marL="1981139" algn="l" defTabSz="1320759" rtl="0" eaLnBrk="1" latinLnBrk="0" hangingPunct="1">
        <a:defRPr sz="2600" kern="1200">
          <a:solidFill>
            <a:schemeClr val="tx1"/>
          </a:solidFill>
          <a:latin typeface="+mn-lt"/>
          <a:ea typeface="+mn-ea"/>
          <a:cs typeface="+mn-cs"/>
        </a:defRPr>
      </a:lvl4pPr>
      <a:lvl5pPr marL="2641519" algn="l" defTabSz="1320759" rtl="0" eaLnBrk="1" latinLnBrk="0" hangingPunct="1">
        <a:defRPr sz="2600" kern="1200">
          <a:solidFill>
            <a:schemeClr val="tx1"/>
          </a:solidFill>
          <a:latin typeface="+mn-lt"/>
          <a:ea typeface="+mn-ea"/>
          <a:cs typeface="+mn-cs"/>
        </a:defRPr>
      </a:lvl5pPr>
      <a:lvl6pPr marL="3301898" algn="l" defTabSz="1320759" rtl="0" eaLnBrk="1" latinLnBrk="0" hangingPunct="1">
        <a:defRPr sz="2600" kern="1200">
          <a:solidFill>
            <a:schemeClr val="tx1"/>
          </a:solidFill>
          <a:latin typeface="+mn-lt"/>
          <a:ea typeface="+mn-ea"/>
          <a:cs typeface="+mn-cs"/>
        </a:defRPr>
      </a:lvl6pPr>
      <a:lvl7pPr marL="3962278" algn="l" defTabSz="1320759" rtl="0" eaLnBrk="1" latinLnBrk="0" hangingPunct="1">
        <a:defRPr sz="2600" kern="1200">
          <a:solidFill>
            <a:schemeClr val="tx1"/>
          </a:solidFill>
          <a:latin typeface="+mn-lt"/>
          <a:ea typeface="+mn-ea"/>
          <a:cs typeface="+mn-cs"/>
        </a:defRPr>
      </a:lvl7pPr>
      <a:lvl8pPr marL="4622658" algn="l" defTabSz="1320759" rtl="0" eaLnBrk="1" latinLnBrk="0" hangingPunct="1">
        <a:defRPr sz="2600" kern="1200">
          <a:solidFill>
            <a:schemeClr val="tx1"/>
          </a:solidFill>
          <a:latin typeface="+mn-lt"/>
          <a:ea typeface="+mn-ea"/>
          <a:cs typeface="+mn-cs"/>
        </a:defRPr>
      </a:lvl8pPr>
      <a:lvl9pPr marL="5283037" algn="l" defTabSz="1320759" rtl="0" eaLnBrk="1" latinLnBrk="0" hangingPunct="1">
        <a:defRPr sz="2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120" userDrawn="1">
          <p15:clr>
            <a:srgbClr val="F26B43"/>
          </p15:clr>
        </p15:guide>
        <p15:guide id="2" pos="2160" userDrawn="1">
          <p15:clr>
            <a:srgbClr val="F26B43"/>
          </p15:clr>
        </p15:guide>
        <p15:guide id="3" pos="162" userDrawn="1">
          <p15:clr>
            <a:srgbClr val="F26B43"/>
          </p15:clr>
        </p15:guide>
        <p15:guide id="4" pos="4158" userDrawn="1">
          <p15:clr>
            <a:srgbClr val="F26B43"/>
          </p15:clr>
        </p15:guide>
        <p15:guide id="5" orient="horz" pos="416" userDrawn="1">
          <p15:clr>
            <a:srgbClr val="F26B43"/>
          </p15:clr>
        </p15:guide>
        <p15:guide id="6" orient="horz" pos="5824" userDrawn="1">
          <p15:clr>
            <a:srgbClr val="F26B43"/>
          </p15:clr>
        </p15:guide>
        <p15:guide id="7" orient="horz" pos="179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5502786"/>
      </p:ext>
    </p:extLst>
  </p:cSld>
  <p:clrMap bg1="lt1" tx1="dk1" bg2="lt2" tx2="dk2" accent1="accent1" accent2="accent2" accent3="accent3" accent4="accent4" accent5="accent5" accent6="accent6" hlink="hlink" folHlink="folHlink"/>
  <p:sldLayoutIdLst>
    <p:sldLayoutId id="2147483751" r:id="rId1"/>
    <p:sldLayoutId id="2147483750" r:id="rId2"/>
    <p:sldLayoutId id="2147483747" r:id="rId3"/>
    <p:sldLayoutId id="2147483749" r:id="rId4"/>
    <p:sldLayoutId id="2147483748" r:id="rId5"/>
    <p:sldLayoutId id="2147483752" r:id="rId6"/>
    <p:sldLayoutId id="2147483739" r:id="rId7"/>
    <p:sldLayoutId id="2147483746" r:id="rId8"/>
  </p:sldLayoutIdLst>
  <p:transition>
    <p:fade/>
  </p:transition>
  <p:txStyles>
    <p:titleStyle>
      <a:lvl1pPr algn="l" defTabSz="1320759" rtl="0" eaLnBrk="1" latinLnBrk="0" hangingPunct="1">
        <a:lnSpc>
          <a:spcPct val="100000"/>
        </a:lnSpc>
        <a:spcBef>
          <a:spcPct val="0"/>
        </a:spcBef>
        <a:buNone/>
        <a:defRPr sz="5778" b="1" i="0" kern="1200">
          <a:solidFill>
            <a:srgbClr val="000000"/>
          </a:solidFill>
          <a:latin typeface="Arial" panose="020B0604020202020204" pitchFamily="34" charset="0"/>
          <a:ea typeface="Open Sans" panose="020B0606030504020204" pitchFamily="34" charset="0"/>
          <a:cs typeface="Arial" panose="020B0604020202020204" pitchFamily="34" charset="0"/>
        </a:defRPr>
      </a:lvl1pPr>
    </p:titleStyle>
    <p:bodyStyle>
      <a:lvl1pPr marL="0" indent="0" algn="l" defTabSz="1320759" rtl="0" eaLnBrk="1" latinLnBrk="0" hangingPunct="1">
        <a:lnSpc>
          <a:spcPct val="100000"/>
        </a:lnSpc>
        <a:spcBef>
          <a:spcPts val="0"/>
        </a:spcBef>
        <a:spcAft>
          <a:spcPts val="867"/>
        </a:spcAft>
        <a:buFont typeface="Arial" panose="020B0604020202020204" pitchFamily="34" charset="0"/>
        <a:buNone/>
        <a:defRPr sz="2600" kern="1200">
          <a:solidFill>
            <a:srgbClr val="000000"/>
          </a:solidFill>
          <a:latin typeface="Arial" panose="020B0604020202020204" pitchFamily="34" charset="0"/>
          <a:ea typeface="+mn-ea"/>
          <a:cs typeface="Arial" panose="020B0604020202020204" pitchFamily="34" charset="0"/>
        </a:defRPr>
      </a:lvl1pPr>
      <a:lvl2pPr marL="259992"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2pPr>
      <a:lvl3pPr marL="519984"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3pPr>
      <a:lvl4pPr marL="779976"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4pPr>
      <a:lvl5pPr marL="1039968" indent="-259992" algn="l" defTabSz="1320759" rtl="0" eaLnBrk="1" latinLnBrk="0" hangingPunct="1">
        <a:lnSpc>
          <a:spcPct val="100000"/>
        </a:lnSpc>
        <a:spcBef>
          <a:spcPts val="0"/>
        </a:spcBef>
        <a:spcAft>
          <a:spcPts val="867"/>
        </a:spcAft>
        <a:buClrTx/>
        <a:buSzPct val="100000"/>
        <a:buFont typeface="Wingdings" panose="05000000000000000000" pitchFamily="2" charset="2"/>
        <a:buChar char="§"/>
        <a:defRPr sz="2600" kern="1200">
          <a:solidFill>
            <a:srgbClr val="000000"/>
          </a:solidFill>
          <a:latin typeface="Arial" panose="020B0604020202020204" pitchFamily="34" charset="0"/>
          <a:ea typeface="+mn-ea"/>
          <a:cs typeface="Arial" panose="020B0604020202020204" pitchFamily="34" charset="0"/>
        </a:defRPr>
      </a:lvl5pPr>
      <a:lvl6pPr marL="363208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46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84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3227"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p:bodyStyle>
    <p:otherStyle>
      <a:defPPr>
        <a:defRPr lang="en-US"/>
      </a:defPPr>
      <a:lvl1pPr marL="0" algn="l" defTabSz="1320759" rtl="0" eaLnBrk="1" latinLnBrk="0" hangingPunct="1">
        <a:defRPr sz="2600" kern="1200">
          <a:solidFill>
            <a:schemeClr val="tx1"/>
          </a:solidFill>
          <a:latin typeface="+mn-lt"/>
          <a:ea typeface="+mn-ea"/>
          <a:cs typeface="+mn-cs"/>
        </a:defRPr>
      </a:lvl1pPr>
      <a:lvl2pPr marL="660380" algn="l" defTabSz="1320759" rtl="0" eaLnBrk="1" latinLnBrk="0" hangingPunct="1">
        <a:defRPr sz="2600" kern="1200">
          <a:solidFill>
            <a:schemeClr val="tx1"/>
          </a:solidFill>
          <a:latin typeface="+mn-lt"/>
          <a:ea typeface="+mn-ea"/>
          <a:cs typeface="+mn-cs"/>
        </a:defRPr>
      </a:lvl2pPr>
      <a:lvl3pPr marL="1320759" algn="l" defTabSz="1320759" rtl="0" eaLnBrk="1" latinLnBrk="0" hangingPunct="1">
        <a:defRPr sz="2600" kern="1200">
          <a:solidFill>
            <a:schemeClr val="tx1"/>
          </a:solidFill>
          <a:latin typeface="+mn-lt"/>
          <a:ea typeface="+mn-ea"/>
          <a:cs typeface="+mn-cs"/>
        </a:defRPr>
      </a:lvl3pPr>
      <a:lvl4pPr marL="1981139" algn="l" defTabSz="1320759" rtl="0" eaLnBrk="1" latinLnBrk="0" hangingPunct="1">
        <a:defRPr sz="2600" kern="1200">
          <a:solidFill>
            <a:schemeClr val="tx1"/>
          </a:solidFill>
          <a:latin typeface="+mn-lt"/>
          <a:ea typeface="+mn-ea"/>
          <a:cs typeface="+mn-cs"/>
        </a:defRPr>
      </a:lvl4pPr>
      <a:lvl5pPr marL="2641519" algn="l" defTabSz="1320759" rtl="0" eaLnBrk="1" latinLnBrk="0" hangingPunct="1">
        <a:defRPr sz="2600" kern="1200">
          <a:solidFill>
            <a:schemeClr val="tx1"/>
          </a:solidFill>
          <a:latin typeface="+mn-lt"/>
          <a:ea typeface="+mn-ea"/>
          <a:cs typeface="+mn-cs"/>
        </a:defRPr>
      </a:lvl5pPr>
      <a:lvl6pPr marL="3301898" algn="l" defTabSz="1320759" rtl="0" eaLnBrk="1" latinLnBrk="0" hangingPunct="1">
        <a:defRPr sz="2600" kern="1200">
          <a:solidFill>
            <a:schemeClr val="tx1"/>
          </a:solidFill>
          <a:latin typeface="+mn-lt"/>
          <a:ea typeface="+mn-ea"/>
          <a:cs typeface="+mn-cs"/>
        </a:defRPr>
      </a:lvl6pPr>
      <a:lvl7pPr marL="3962278" algn="l" defTabSz="1320759" rtl="0" eaLnBrk="1" latinLnBrk="0" hangingPunct="1">
        <a:defRPr sz="2600" kern="1200">
          <a:solidFill>
            <a:schemeClr val="tx1"/>
          </a:solidFill>
          <a:latin typeface="+mn-lt"/>
          <a:ea typeface="+mn-ea"/>
          <a:cs typeface="+mn-cs"/>
        </a:defRPr>
      </a:lvl7pPr>
      <a:lvl8pPr marL="4622658" algn="l" defTabSz="1320759" rtl="0" eaLnBrk="1" latinLnBrk="0" hangingPunct="1">
        <a:defRPr sz="2600" kern="1200">
          <a:solidFill>
            <a:schemeClr val="tx1"/>
          </a:solidFill>
          <a:latin typeface="+mn-lt"/>
          <a:ea typeface="+mn-ea"/>
          <a:cs typeface="+mn-cs"/>
        </a:defRPr>
      </a:lvl8pPr>
      <a:lvl9pPr marL="5283037" algn="l" defTabSz="1320759" rtl="0" eaLnBrk="1" latinLnBrk="0" hangingPunct="1">
        <a:defRPr sz="2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120">
          <p15:clr>
            <a:srgbClr val="F26B43"/>
          </p15:clr>
        </p15:guide>
        <p15:guide id="2" pos="2160">
          <p15:clr>
            <a:srgbClr val="F26B43"/>
          </p15:clr>
        </p15:guide>
        <p15:guide id="3" pos="162">
          <p15:clr>
            <a:srgbClr val="F26B43"/>
          </p15:clr>
        </p15:guide>
        <p15:guide id="4" pos="4158">
          <p15:clr>
            <a:srgbClr val="F26B43"/>
          </p15:clr>
        </p15:guide>
        <p15:guide id="5" orient="horz" pos="416">
          <p15:clr>
            <a:srgbClr val="F26B43"/>
          </p15:clr>
        </p15:guide>
        <p15:guide id="6" orient="horz" pos="5824">
          <p15:clr>
            <a:srgbClr val="F26B43"/>
          </p15:clr>
        </p15:guide>
        <p15:guide id="7" orient="horz" pos="179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openxmlformats.org/officeDocument/2006/relationships/hyperlink" Target="mailto:johnmarchant@helmdonparishcouncil.gov.uk"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7.png"/><Relationship Id="rId4" Type="http://schemas.openxmlformats.org/officeDocument/2006/relationships/hyperlink" Target="mailto:Helmdonlarder@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yellow circle with a leaf&#10;&#10;AI-generated content may be incorrect.">
            <a:extLst>
              <a:ext uri="{FF2B5EF4-FFF2-40B4-BE49-F238E27FC236}">
                <a16:creationId xmlns:a16="http://schemas.microsoft.com/office/drawing/2014/main" id="{553279BF-FA95-E9D2-EEB2-46638CDF9D35}"/>
              </a:ext>
            </a:extLst>
          </p:cNvPr>
          <p:cNvPicPr>
            <a:picLocks noChangeAspect="1"/>
          </p:cNvPicPr>
          <p:nvPr/>
        </p:nvPicPr>
        <p:blipFill>
          <a:blip r:embed="rId3" cstate="print">
            <a:extLst>
              <a:ext uri="{28A0092B-C50C-407E-A947-70E740481C1C}">
                <a14:useLocalDpi xmlns:a14="http://schemas.microsoft.com/office/drawing/2010/main" val="0"/>
              </a:ext>
            </a:extLst>
          </a:blip>
          <a:srcRect l="18831" t="17667" r="23332" b="18470"/>
          <a:stretch/>
        </p:blipFill>
        <p:spPr>
          <a:xfrm>
            <a:off x="4426788" y="7399123"/>
            <a:ext cx="2178752" cy="2246572"/>
          </a:xfrm>
          <a:prstGeom prst="rect">
            <a:avLst/>
          </a:prstGeom>
        </p:spPr>
      </p:pic>
      <p:pic>
        <p:nvPicPr>
          <p:cNvPr id="5" name="Picture 4" descr="A close-up of a bag full of vegetables&#10;&#10;AI-generated content may be incorrect.">
            <a:extLst>
              <a:ext uri="{FF2B5EF4-FFF2-40B4-BE49-F238E27FC236}">
                <a16:creationId xmlns:a16="http://schemas.microsoft.com/office/drawing/2014/main" id="{749742C1-671F-03C9-59FE-79CFB8A98FEC}"/>
              </a:ext>
            </a:extLst>
          </p:cNvPr>
          <p:cNvPicPr>
            <a:picLocks noChangeAspect="1"/>
          </p:cNvPicPr>
          <p:nvPr/>
        </p:nvPicPr>
        <p:blipFill>
          <a:blip r:embed="rId4">
            <a:extLst>
              <a:ext uri="{28A0092B-C50C-407E-A947-70E740481C1C}">
                <a14:useLocalDpi xmlns:a14="http://schemas.microsoft.com/office/drawing/2010/main" val="0"/>
              </a:ext>
            </a:extLst>
          </a:blip>
          <a:srcRect l="10193" t="3411" b="9528"/>
          <a:stretch/>
        </p:blipFill>
        <p:spPr>
          <a:xfrm>
            <a:off x="121831" y="2541081"/>
            <a:ext cx="3079657" cy="2664823"/>
          </a:xfrm>
          <a:prstGeom prst="rect">
            <a:avLst/>
          </a:prstGeom>
        </p:spPr>
      </p:pic>
      <p:sp>
        <p:nvSpPr>
          <p:cNvPr id="6" name="TextBox 5">
            <a:extLst>
              <a:ext uri="{FF2B5EF4-FFF2-40B4-BE49-F238E27FC236}">
                <a16:creationId xmlns:a16="http://schemas.microsoft.com/office/drawing/2014/main" id="{33C76B8C-B2DE-250D-BF9C-30CAD1B4E527}"/>
              </a:ext>
            </a:extLst>
          </p:cNvPr>
          <p:cNvSpPr txBox="1"/>
          <p:nvPr/>
        </p:nvSpPr>
        <p:spPr>
          <a:xfrm>
            <a:off x="252460" y="1233351"/>
            <a:ext cx="6407509" cy="1201783"/>
          </a:xfrm>
          <a:prstGeom prst="rect">
            <a:avLst/>
          </a:prstGeom>
          <a:solidFill>
            <a:schemeClr val="bg1">
              <a:lumMod val="95000"/>
            </a:schemeClr>
          </a:solidFill>
        </p:spPr>
        <p:txBody>
          <a:bodyPr wrap="square" lIns="72000" tIns="72000" rIns="72000" bIns="72000" rtlCol="0">
            <a:noAutofit/>
          </a:bodyPr>
          <a:lstStyle/>
          <a:p>
            <a:pPr algn="l"/>
            <a:r>
              <a:rPr lang="en-GB" sz="1600" b="1" dirty="0">
                <a:solidFill>
                  <a:srgbClr val="000000"/>
                </a:solidFill>
              </a:rPr>
              <a:t>Who are we?</a:t>
            </a:r>
          </a:p>
          <a:p>
            <a:pPr marL="285750" indent="-285750" algn="l">
              <a:buFont typeface="Arial" panose="020B0604020202020204" pitchFamily="34" charset="0"/>
              <a:buChar char="•"/>
            </a:pPr>
            <a:r>
              <a:rPr lang="en-GB" sz="1600" dirty="0">
                <a:solidFill>
                  <a:srgbClr val="000000"/>
                </a:solidFill>
              </a:rPr>
              <a:t>At Helmdon community larder we provide a place for people to do their weekly shop at a discounted rate. </a:t>
            </a:r>
          </a:p>
          <a:p>
            <a:pPr marL="285750" indent="-285750" algn="l">
              <a:buFont typeface="Arial" panose="020B0604020202020204" pitchFamily="34" charset="0"/>
              <a:buChar char="•"/>
            </a:pPr>
            <a:r>
              <a:rPr lang="en-GB" sz="1600" dirty="0">
                <a:solidFill>
                  <a:srgbClr val="000000"/>
                </a:solidFill>
              </a:rPr>
              <a:t>You can also grab a tea/coffee or homemade cake for £3! </a:t>
            </a:r>
          </a:p>
        </p:txBody>
      </p:sp>
      <p:sp>
        <p:nvSpPr>
          <p:cNvPr id="12" name="TextBox 11">
            <a:extLst>
              <a:ext uri="{FF2B5EF4-FFF2-40B4-BE49-F238E27FC236}">
                <a16:creationId xmlns:a16="http://schemas.microsoft.com/office/drawing/2014/main" id="{04DB6351-931E-DF08-A460-2C637D0E4B97}"/>
              </a:ext>
            </a:extLst>
          </p:cNvPr>
          <p:cNvSpPr txBox="1"/>
          <p:nvPr/>
        </p:nvSpPr>
        <p:spPr>
          <a:xfrm>
            <a:off x="3227614" y="2552802"/>
            <a:ext cx="3432355" cy="4609998"/>
          </a:xfrm>
          <a:prstGeom prst="rect">
            <a:avLst/>
          </a:prstGeom>
          <a:solidFill>
            <a:schemeClr val="bg1">
              <a:lumMod val="95000"/>
            </a:schemeClr>
          </a:solidFill>
        </p:spPr>
        <p:txBody>
          <a:bodyPr wrap="square" lIns="72000" tIns="72000" rIns="72000" bIns="72000" rtlCol="0">
            <a:noAutofit/>
          </a:bodyPr>
          <a:lstStyle/>
          <a:p>
            <a:pPr algn="l"/>
            <a:r>
              <a:rPr lang="en-GB" sz="1600" b="1" dirty="0">
                <a:solidFill>
                  <a:srgbClr val="000000"/>
                </a:solidFill>
              </a:rPr>
              <a:t>How does it work?</a:t>
            </a:r>
          </a:p>
          <a:p>
            <a:pPr marL="285750" indent="-285750" algn="l">
              <a:buFont typeface="Arial" panose="020B0604020202020204" pitchFamily="34" charset="0"/>
              <a:buChar char="•"/>
            </a:pPr>
            <a:r>
              <a:rPr lang="en-GB" sz="1600" dirty="0">
                <a:solidFill>
                  <a:srgbClr val="000000"/>
                </a:solidFill>
              </a:rPr>
              <a:t>An annual membership to use the larder costs £10.</a:t>
            </a:r>
          </a:p>
          <a:p>
            <a:pPr marL="285750" indent="-285750" algn="l">
              <a:buFont typeface="Arial" panose="020B0604020202020204" pitchFamily="34" charset="0"/>
              <a:buChar char="•"/>
            </a:pPr>
            <a:r>
              <a:rPr lang="en-GB" sz="1600" dirty="0">
                <a:solidFill>
                  <a:srgbClr val="000000"/>
                </a:solidFill>
              </a:rPr>
              <a:t>We are open every Friday (2pm to 3:30pm) at the Reading Room. Once you have a membership, pop down on the weeks that you want to shop.</a:t>
            </a:r>
          </a:p>
          <a:p>
            <a:pPr marL="285750" indent="-285750" algn="l">
              <a:buFont typeface="Arial" panose="020B0604020202020204" pitchFamily="34" charset="0"/>
              <a:buChar char="•"/>
            </a:pPr>
            <a:r>
              <a:rPr lang="en-GB" sz="1600" dirty="0">
                <a:solidFill>
                  <a:srgbClr val="000000"/>
                </a:solidFill>
              </a:rPr>
              <a:t>When you arrive, you can decide if you want to spend £5 or £10 that week. </a:t>
            </a:r>
          </a:p>
          <a:p>
            <a:pPr marL="285750" indent="-285750" algn="l">
              <a:buFont typeface="Arial" panose="020B0604020202020204" pitchFamily="34" charset="0"/>
              <a:buChar char="•"/>
            </a:pPr>
            <a:r>
              <a:rPr lang="en-GB" sz="1600" dirty="0">
                <a:solidFill>
                  <a:srgbClr val="000000"/>
                </a:solidFill>
              </a:rPr>
              <a:t>Each £5 you spend will be equal to around £30 worth of food.</a:t>
            </a:r>
          </a:p>
          <a:p>
            <a:pPr marL="285750" indent="-285750" algn="l">
              <a:buFont typeface="Arial" panose="020B0604020202020204" pitchFamily="34" charset="0"/>
              <a:buChar char="•"/>
            </a:pPr>
            <a:r>
              <a:rPr lang="en-GB" sz="1600" dirty="0">
                <a:solidFill>
                  <a:srgbClr val="000000"/>
                </a:solidFill>
              </a:rPr>
              <a:t>Bread, fruit and vegetables are FREE!</a:t>
            </a:r>
          </a:p>
          <a:p>
            <a:pPr algn="l"/>
            <a:r>
              <a:rPr lang="en-GB" sz="1600" dirty="0">
                <a:solidFill>
                  <a:srgbClr val="000000"/>
                </a:solidFill>
              </a:rPr>
              <a:t>If you are still unsure, we invite you to try once before you sign up for our membership. Anyone can join. </a:t>
            </a:r>
          </a:p>
          <a:p>
            <a:pPr algn="l"/>
            <a:endParaRPr lang="en-GB" sz="1600" dirty="0">
              <a:solidFill>
                <a:schemeClr val="accent1"/>
              </a:solidFill>
            </a:endParaRPr>
          </a:p>
        </p:txBody>
      </p:sp>
      <p:sp>
        <p:nvSpPr>
          <p:cNvPr id="13" name="TextBox 12">
            <a:extLst>
              <a:ext uri="{FF2B5EF4-FFF2-40B4-BE49-F238E27FC236}">
                <a16:creationId xmlns:a16="http://schemas.microsoft.com/office/drawing/2014/main" id="{40DAE025-7E6D-2A68-169C-5E354712885A}"/>
              </a:ext>
            </a:extLst>
          </p:cNvPr>
          <p:cNvSpPr txBox="1"/>
          <p:nvPr/>
        </p:nvSpPr>
        <p:spPr>
          <a:xfrm>
            <a:off x="252460" y="5256704"/>
            <a:ext cx="2805338" cy="2024751"/>
          </a:xfrm>
          <a:prstGeom prst="rect">
            <a:avLst/>
          </a:prstGeom>
          <a:solidFill>
            <a:schemeClr val="bg1">
              <a:lumMod val="95000"/>
            </a:schemeClr>
          </a:solidFill>
        </p:spPr>
        <p:txBody>
          <a:bodyPr wrap="square" lIns="72000" tIns="72000" rIns="72000" bIns="72000" rtlCol="0">
            <a:noAutofit/>
          </a:bodyPr>
          <a:lstStyle/>
          <a:p>
            <a:pPr algn="l"/>
            <a:r>
              <a:rPr lang="en-GB" sz="1600" b="1" dirty="0">
                <a:solidFill>
                  <a:srgbClr val="000000"/>
                </a:solidFill>
              </a:rPr>
              <a:t>Stats</a:t>
            </a:r>
          </a:p>
          <a:p>
            <a:pPr marL="285750" indent="-285750" algn="l">
              <a:buFont typeface="Arial" panose="020B0604020202020204" pitchFamily="34" charset="0"/>
              <a:buChar char="•"/>
            </a:pPr>
            <a:r>
              <a:rPr lang="en-GB" sz="1600" b="1" dirty="0">
                <a:solidFill>
                  <a:srgbClr val="000000"/>
                </a:solidFill>
              </a:rPr>
              <a:t>23</a:t>
            </a:r>
            <a:r>
              <a:rPr lang="en-GB" sz="1600" dirty="0">
                <a:solidFill>
                  <a:srgbClr val="000000"/>
                </a:solidFill>
              </a:rPr>
              <a:t> volunteers </a:t>
            </a:r>
          </a:p>
          <a:p>
            <a:pPr marL="285750" indent="-285750" algn="l">
              <a:buFont typeface="Arial" panose="020B0604020202020204" pitchFamily="34" charset="0"/>
              <a:buChar char="•"/>
            </a:pPr>
            <a:r>
              <a:rPr lang="en-GB" sz="1600" b="1" dirty="0">
                <a:solidFill>
                  <a:srgbClr val="000000"/>
                </a:solidFill>
              </a:rPr>
              <a:t>49</a:t>
            </a:r>
            <a:r>
              <a:rPr lang="en-GB" sz="1600" dirty="0">
                <a:solidFill>
                  <a:srgbClr val="000000"/>
                </a:solidFill>
              </a:rPr>
              <a:t> households supported</a:t>
            </a:r>
          </a:p>
          <a:p>
            <a:pPr marL="285750" indent="-285750" algn="l">
              <a:buFont typeface="Arial" panose="020B0604020202020204" pitchFamily="34" charset="0"/>
              <a:buChar char="•"/>
            </a:pPr>
            <a:r>
              <a:rPr lang="en-GB" sz="1600" b="1" dirty="0">
                <a:solidFill>
                  <a:srgbClr val="000000"/>
                </a:solidFill>
              </a:rPr>
              <a:t>50% </a:t>
            </a:r>
            <a:r>
              <a:rPr lang="en-GB" sz="1600" dirty="0">
                <a:solidFill>
                  <a:srgbClr val="000000"/>
                </a:solidFill>
              </a:rPr>
              <a:t>of members over </a:t>
            </a:r>
            <a:r>
              <a:rPr lang="en-GB" sz="1600" b="1" dirty="0">
                <a:solidFill>
                  <a:srgbClr val="000000"/>
                </a:solidFill>
              </a:rPr>
              <a:t>65</a:t>
            </a:r>
          </a:p>
          <a:p>
            <a:pPr marL="285750" indent="-285750" algn="l">
              <a:buFont typeface="Arial" panose="020B0604020202020204" pitchFamily="34" charset="0"/>
              <a:buChar char="•"/>
            </a:pPr>
            <a:r>
              <a:rPr lang="en-GB" sz="1600" b="1" dirty="0">
                <a:solidFill>
                  <a:srgbClr val="000000"/>
                </a:solidFill>
              </a:rPr>
              <a:t>15% </a:t>
            </a:r>
            <a:r>
              <a:rPr lang="en-GB" sz="1600" dirty="0">
                <a:solidFill>
                  <a:srgbClr val="000000"/>
                </a:solidFill>
              </a:rPr>
              <a:t>of households include a disabled person</a:t>
            </a:r>
          </a:p>
          <a:p>
            <a:pPr marL="285750" indent="-285750" algn="l">
              <a:buFont typeface="Arial" panose="020B0604020202020204" pitchFamily="34" charset="0"/>
              <a:buChar char="•"/>
            </a:pPr>
            <a:r>
              <a:rPr lang="en-GB" sz="1600" b="1" dirty="0">
                <a:solidFill>
                  <a:srgbClr val="000000"/>
                </a:solidFill>
              </a:rPr>
              <a:t>35 </a:t>
            </a:r>
            <a:r>
              <a:rPr lang="en-GB" sz="1600" dirty="0">
                <a:solidFill>
                  <a:srgbClr val="000000"/>
                </a:solidFill>
              </a:rPr>
              <a:t>hours of volunteering each week!</a:t>
            </a:r>
            <a:endParaRPr lang="en-GB" sz="1600" b="1" dirty="0">
              <a:solidFill>
                <a:srgbClr val="000000"/>
              </a:solidFill>
            </a:endParaRPr>
          </a:p>
        </p:txBody>
      </p:sp>
      <p:sp>
        <p:nvSpPr>
          <p:cNvPr id="2" name="TextBox 1">
            <a:extLst>
              <a:ext uri="{FF2B5EF4-FFF2-40B4-BE49-F238E27FC236}">
                <a16:creationId xmlns:a16="http://schemas.microsoft.com/office/drawing/2014/main" id="{180686AE-DE3B-BE06-D4FB-7251A88A48CA}"/>
              </a:ext>
            </a:extLst>
          </p:cNvPr>
          <p:cNvSpPr txBox="1"/>
          <p:nvPr/>
        </p:nvSpPr>
        <p:spPr>
          <a:xfrm>
            <a:off x="252460" y="7390311"/>
            <a:ext cx="4103641" cy="2406832"/>
          </a:xfrm>
          <a:prstGeom prst="rect">
            <a:avLst/>
          </a:prstGeom>
          <a:solidFill>
            <a:schemeClr val="bg1">
              <a:lumMod val="95000"/>
            </a:schemeClr>
          </a:solidFill>
        </p:spPr>
        <p:txBody>
          <a:bodyPr wrap="square" lIns="72000" tIns="72000" rIns="72000" bIns="72000" rtlCol="0">
            <a:noAutofit/>
          </a:bodyPr>
          <a:lstStyle/>
          <a:p>
            <a:pPr algn="l"/>
            <a:r>
              <a:rPr lang="en-GB" sz="1600" b="1" dirty="0">
                <a:solidFill>
                  <a:srgbClr val="000000"/>
                </a:solidFill>
              </a:rPr>
              <a:t>Why should you shop with us?</a:t>
            </a:r>
          </a:p>
          <a:p>
            <a:pPr marL="285750" indent="-285750" algn="l">
              <a:buFont typeface="Arial" panose="020B0604020202020204" pitchFamily="34" charset="0"/>
              <a:buChar char="•"/>
            </a:pPr>
            <a:r>
              <a:rPr lang="en-GB" sz="1600" dirty="0">
                <a:solidFill>
                  <a:srgbClr val="000000"/>
                </a:solidFill>
              </a:rPr>
              <a:t>We are a sustainable way to shop, Helmdon food larder prevents 180kg of food going to waste each week!</a:t>
            </a:r>
          </a:p>
          <a:p>
            <a:pPr marL="285750" indent="-285750" algn="l">
              <a:buFont typeface="Arial" panose="020B0604020202020204" pitchFamily="34" charset="0"/>
              <a:buChar char="•"/>
            </a:pPr>
            <a:r>
              <a:rPr lang="en-GB" sz="1600" dirty="0">
                <a:solidFill>
                  <a:srgbClr val="000000"/>
                </a:solidFill>
              </a:rPr>
              <a:t>The food larder only exists because of donations and volunteers. All money gained is put back into the larder. The more people who shop with us the more we can help. Charity starts at home! </a:t>
            </a:r>
          </a:p>
        </p:txBody>
      </p:sp>
    </p:spTree>
    <p:extLst>
      <p:ext uri="{BB962C8B-B14F-4D97-AF65-F5344CB8AC3E}">
        <p14:creationId xmlns:p14="http://schemas.microsoft.com/office/powerpoint/2010/main" val="304461906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024E6-6AE4-D5F1-FCF5-E05EDF42DA4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5AF231-EAB5-30CE-52FA-661BA6E7C2FF}"/>
              </a:ext>
            </a:extLst>
          </p:cNvPr>
          <p:cNvSpPr txBox="1"/>
          <p:nvPr/>
        </p:nvSpPr>
        <p:spPr>
          <a:xfrm>
            <a:off x="228600" y="1308202"/>
            <a:ext cx="6431369" cy="4051198"/>
          </a:xfrm>
          <a:prstGeom prst="rect">
            <a:avLst/>
          </a:prstGeom>
          <a:solidFill>
            <a:schemeClr val="bg1">
              <a:lumMod val="95000"/>
            </a:schemeClr>
          </a:solidFill>
        </p:spPr>
        <p:txBody>
          <a:bodyPr wrap="square" lIns="72000" tIns="72000" rIns="72000" bIns="72000" rtlCol="0">
            <a:noAutofit/>
          </a:bodyPr>
          <a:lstStyle/>
          <a:p>
            <a:pPr algn="l"/>
            <a:r>
              <a:rPr lang="en-GB" sz="1400" b="1" dirty="0">
                <a:solidFill>
                  <a:srgbClr val="000000"/>
                </a:solidFill>
              </a:rPr>
              <a:t>FAQs</a:t>
            </a:r>
          </a:p>
          <a:p>
            <a:r>
              <a:rPr lang="en-GB" sz="1400" b="1" dirty="0">
                <a:solidFill>
                  <a:srgbClr val="000000"/>
                </a:solidFill>
              </a:rPr>
              <a:t>Is the Helmdon Community Larder a food bank?</a:t>
            </a:r>
            <a:endParaRPr lang="en-US" sz="1400" dirty="0">
              <a:solidFill>
                <a:srgbClr val="000000"/>
              </a:solidFill>
            </a:endParaRPr>
          </a:p>
          <a:p>
            <a:r>
              <a:rPr lang="en-GB" sz="1400" dirty="0">
                <a:solidFill>
                  <a:srgbClr val="000000"/>
                </a:solidFill>
              </a:rPr>
              <a:t>The Larder is a membership scheme which allows people to purchase food at discounted prices. It is not a food bank, which provide crisis support only.</a:t>
            </a:r>
            <a:endParaRPr lang="en-US" sz="1400" dirty="0">
              <a:solidFill>
                <a:srgbClr val="000000"/>
              </a:solidFill>
            </a:endParaRPr>
          </a:p>
          <a:p>
            <a:r>
              <a:rPr lang="en-GB" sz="1400" dirty="0">
                <a:solidFill>
                  <a:srgbClr val="000000"/>
                </a:solidFill>
              </a:rPr>
              <a:t> </a:t>
            </a:r>
            <a:endParaRPr lang="en-US" sz="1400" dirty="0">
              <a:solidFill>
                <a:srgbClr val="000000"/>
              </a:solidFill>
            </a:endParaRPr>
          </a:p>
          <a:p>
            <a:r>
              <a:rPr lang="en-GB" sz="1400" b="1" dirty="0">
                <a:solidFill>
                  <a:srgbClr val="000000"/>
                </a:solidFill>
              </a:rPr>
              <a:t>Can anyone become a member?</a:t>
            </a:r>
            <a:endParaRPr lang="en-US" sz="1400" dirty="0">
              <a:solidFill>
                <a:srgbClr val="000000"/>
              </a:solidFill>
            </a:endParaRPr>
          </a:p>
          <a:p>
            <a:r>
              <a:rPr lang="en-GB" sz="1400" dirty="0">
                <a:solidFill>
                  <a:srgbClr val="000000"/>
                </a:solidFill>
              </a:rPr>
              <a:t>The larder is open to everyone, and we want to ensure that it reaches people for whom buying food is becoming a headache because of recent rising prices and/ or lack of transport. We can’t help those who really need us without the support of the wider community. It’s important that we help people in a dignified and inclusive way.</a:t>
            </a:r>
            <a:endParaRPr lang="en-US" sz="1400" dirty="0">
              <a:solidFill>
                <a:srgbClr val="000000"/>
              </a:solidFill>
            </a:endParaRPr>
          </a:p>
          <a:p>
            <a:r>
              <a:rPr lang="en-GB" sz="1400" b="1" dirty="0">
                <a:solidFill>
                  <a:srgbClr val="000000"/>
                </a:solidFill>
              </a:rPr>
              <a:t> </a:t>
            </a:r>
            <a:endParaRPr lang="en-US" sz="1400" dirty="0">
              <a:solidFill>
                <a:srgbClr val="000000"/>
              </a:solidFill>
            </a:endParaRPr>
          </a:p>
          <a:p>
            <a:r>
              <a:rPr lang="en-GB" sz="1400" b="1" dirty="0">
                <a:solidFill>
                  <a:srgbClr val="000000"/>
                </a:solidFill>
              </a:rPr>
              <a:t>Is this for Helmdon only?</a:t>
            </a:r>
            <a:endParaRPr lang="en-US" sz="1400" dirty="0">
              <a:solidFill>
                <a:srgbClr val="000000"/>
              </a:solidFill>
            </a:endParaRPr>
          </a:p>
          <a:p>
            <a:r>
              <a:rPr lang="en-GB" sz="1400" dirty="0">
                <a:solidFill>
                  <a:srgbClr val="000000"/>
                </a:solidFill>
              </a:rPr>
              <a:t>The larder exists to help residents of Helmdon. However, based on the experiences of other Larders in Northamptonshire and how they have been able to help people, it would seem a shame not to welcome members from surrounding villages or Brackley Larder.</a:t>
            </a:r>
            <a:endParaRPr lang="en-US" sz="1400" dirty="0">
              <a:solidFill>
                <a:srgbClr val="000000"/>
              </a:solidFill>
            </a:endParaRPr>
          </a:p>
          <a:p>
            <a:r>
              <a:rPr lang="en-GB" sz="1400" dirty="0">
                <a:solidFill>
                  <a:srgbClr val="000000"/>
                </a:solidFill>
              </a:rPr>
              <a:t> </a:t>
            </a:r>
            <a:endParaRPr lang="en-US" sz="1400" dirty="0">
              <a:solidFill>
                <a:srgbClr val="000000"/>
              </a:solidFill>
            </a:endParaRPr>
          </a:p>
          <a:p>
            <a:pPr algn="l"/>
            <a:endParaRPr lang="en-GB" sz="1400" b="1" dirty="0">
              <a:solidFill>
                <a:srgbClr val="000000"/>
              </a:solidFill>
            </a:endParaRPr>
          </a:p>
          <a:p>
            <a:pPr algn="l"/>
            <a:endParaRPr lang="en-GB" sz="1400" dirty="0">
              <a:solidFill>
                <a:srgbClr val="000000"/>
              </a:solidFill>
            </a:endParaRPr>
          </a:p>
          <a:p>
            <a:pPr algn="l"/>
            <a:endParaRPr lang="en-GB" sz="1400" dirty="0">
              <a:solidFill>
                <a:schemeClr val="accent1"/>
              </a:solidFill>
            </a:endParaRPr>
          </a:p>
        </p:txBody>
      </p:sp>
      <p:sp>
        <p:nvSpPr>
          <p:cNvPr id="4" name="TextBox 3">
            <a:extLst>
              <a:ext uri="{FF2B5EF4-FFF2-40B4-BE49-F238E27FC236}">
                <a16:creationId xmlns:a16="http://schemas.microsoft.com/office/drawing/2014/main" id="{58A578D8-6505-B34F-3517-5B23A9768F07}"/>
              </a:ext>
            </a:extLst>
          </p:cNvPr>
          <p:cNvSpPr txBox="1"/>
          <p:nvPr/>
        </p:nvSpPr>
        <p:spPr>
          <a:xfrm>
            <a:off x="213315" y="5555213"/>
            <a:ext cx="6431369" cy="1442488"/>
          </a:xfrm>
          <a:prstGeom prst="rect">
            <a:avLst/>
          </a:prstGeom>
          <a:solidFill>
            <a:schemeClr val="bg1">
              <a:lumMod val="95000"/>
            </a:schemeClr>
          </a:solidFill>
        </p:spPr>
        <p:txBody>
          <a:bodyPr wrap="square" lIns="72000" tIns="72000" rIns="72000" bIns="72000" rtlCol="0">
            <a:noAutofit/>
          </a:bodyPr>
          <a:lstStyle/>
          <a:p>
            <a:r>
              <a:rPr lang="en-GB" sz="1600" b="1" dirty="0">
                <a:solidFill>
                  <a:srgbClr val="000000"/>
                </a:solidFill>
              </a:rPr>
              <a:t>Who can I contact for more information?</a:t>
            </a:r>
            <a:endParaRPr lang="en-US" sz="1600" dirty="0">
              <a:solidFill>
                <a:srgbClr val="000000"/>
              </a:solidFill>
            </a:endParaRPr>
          </a:p>
          <a:p>
            <a:r>
              <a:rPr lang="en-GB" sz="1600" dirty="0">
                <a:solidFill>
                  <a:srgbClr val="000000"/>
                </a:solidFill>
              </a:rPr>
              <a:t>The Larder is run by volunteers.  </a:t>
            </a:r>
          </a:p>
          <a:p>
            <a:r>
              <a:rPr lang="en-GB" sz="1600" dirty="0">
                <a:solidFill>
                  <a:srgbClr val="000000"/>
                </a:solidFill>
              </a:rPr>
              <a:t>If you would like to help, please contact</a:t>
            </a:r>
            <a:r>
              <a:rPr lang="en-GB" sz="1600" b="1" dirty="0">
                <a:solidFill>
                  <a:srgbClr val="000000"/>
                </a:solidFill>
              </a:rPr>
              <a:t> </a:t>
            </a:r>
            <a:r>
              <a:rPr lang="en-GB" sz="1600" dirty="0">
                <a:solidFill>
                  <a:srgbClr val="000000"/>
                </a:solidFill>
              </a:rPr>
              <a:t>either John Marchant </a:t>
            </a:r>
            <a:r>
              <a:rPr lang="en-GB" sz="1600" b="1" dirty="0">
                <a:solidFill>
                  <a:srgbClr val="000000"/>
                </a:solidFill>
              </a:rPr>
              <a:t>John Marchant: </a:t>
            </a:r>
            <a:r>
              <a:rPr lang="en-GB" sz="1600" b="1" u="sng" dirty="0">
                <a:hlinkClick r:id="rId3"/>
              </a:rPr>
              <a:t>johnmarchant@helmdonparishcouncil.gov.uk</a:t>
            </a:r>
            <a:endParaRPr lang="en-US" sz="1600" dirty="0"/>
          </a:p>
          <a:p>
            <a:r>
              <a:rPr lang="en-GB" sz="1600" b="1" dirty="0">
                <a:solidFill>
                  <a:srgbClr val="000000"/>
                </a:solidFill>
              </a:rPr>
              <a:t>Or Lillian Hosea: </a:t>
            </a:r>
            <a:r>
              <a:rPr lang="en-GB" sz="1600" b="1" u="sng" dirty="0">
                <a:hlinkClick r:id="rId4"/>
              </a:rPr>
              <a:t>Helmdonlarder@gmail.com</a:t>
            </a:r>
            <a:r>
              <a:rPr lang="en-GB" sz="1600" dirty="0"/>
              <a:t>.</a:t>
            </a:r>
            <a:endParaRPr lang="en-US" sz="1600" dirty="0"/>
          </a:p>
          <a:p>
            <a:endParaRPr lang="en-US" sz="1400" dirty="0">
              <a:solidFill>
                <a:srgbClr val="000000"/>
              </a:solidFill>
            </a:endParaRPr>
          </a:p>
          <a:p>
            <a:pPr algn="l"/>
            <a:endParaRPr lang="en-GB" sz="1400" b="1" dirty="0">
              <a:solidFill>
                <a:srgbClr val="000000"/>
              </a:solidFill>
            </a:endParaRPr>
          </a:p>
          <a:p>
            <a:pPr algn="l"/>
            <a:endParaRPr lang="en-GB" sz="1400" dirty="0">
              <a:solidFill>
                <a:srgbClr val="000000"/>
              </a:solidFill>
            </a:endParaRPr>
          </a:p>
          <a:p>
            <a:pPr algn="l"/>
            <a:endParaRPr lang="en-GB" sz="1400" dirty="0">
              <a:solidFill>
                <a:schemeClr val="accent1"/>
              </a:solidFill>
            </a:endParaRPr>
          </a:p>
        </p:txBody>
      </p:sp>
      <p:pic>
        <p:nvPicPr>
          <p:cNvPr id="7" name="Picture 6" descr="A qr code on a white background&#10;&#10;AI-generated content may be incorrect.">
            <a:extLst>
              <a:ext uri="{FF2B5EF4-FFF2-40B4-BE49-F238E27FC236}">
                <a16:creationId xmlns:a16="http://schemas.microsoft.com/office/drawing/2014/main" id="{910DE3D8-3DD4-8936-76BE-210C83FA2B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39196" y="7193514"/>
            <a:ext cx="2173078" cy="2173078"/>
          </a:xfrm>
          <a:prstGeom prst="rect">
            <a:avLst/>
          </a:prstGeom>
          <a:solidFill>
            <a:schemeClr val="bg1">
              <a:lumMod val="85000"/>
            </a:schemeClr>
          </a:solidFill>
        </p:spPr>
      </p:pic>
      <p:sp>
        <p:nvSpPr>
          <p:cNvPr id="9" name="TextBox 8">
            <a:extLst>
              <a:ext uri="{FF2B5EF4-FFF2-40B4-BE49-F238E27FC236}">
                <a16:creationId xmlns:a16="http://schemas.microsoft.com/office/drawing/2014/main" id="{B15B5885-582D-4609-0073-C5C67FECEB63}"/>
              </a:ext>
            </a:extLst>
          </p:cNvPr>
          <p:cNvSpPr txBox="1"/>
          <p:nvPr/>
        </p:nvSpPr>
        <p:spPr>
          <a:xfrm>
            <a:off x="266972" y="7193514"/>
            <a:ext cx="1763921" cy="2173078"/>
          </a:xfrm>
          <a:prstGeom prst="rect">
            <a:avLst/>
          </a:prstGeom>
          <a:solidFill>
            <a:schemeClr val="bg1">
              <a:lumMod val="95000"/>
            </a:schemeClr>
          </a:solidFill>
        </p:spPr>
        <p:txBody>
          <a:bodyPr wrap="square" lIns="72000" tIns="72000" rIns="72000" bIns="72000" rtlCol="0">
            <a:noAutofit/>
          </a:bodyPr>
          <a:lstStyle/>
          <a:p>
            <a:endParaRPr lang="en-GB" sz="1600" b="1" dirty="0">
              <a:solidFill>
                <a:srgbClr val="000000"/>
              </a:solidFill>
            </a:endParaRPr>
          </a:p>
          <a:p>
            <a:pPr algn="ctr"/>
            <a:r>
              <a:rPr lang="en-GB" sz="1600" b="1" dirty="0">
                <a:solidFill>
                  <a:srgbClr val="000000"/>
                </a:solidFill>
              </a:rPr>
              <a:t>Scan the QR          code to follow our Facebook page for the latest larder updates.</a:t>
            </a:r>
            <a:endParaRPr lang="en-US" sz="1400" dirty="0">
              <a:solidFill>
                <a:srgbClr val="000000"/>
              </a:solidFill>
            </a:endParaRPr>
          </a:p>
          <a:p>
            <a:pPr algn="l"/>
            <a:endParaRPr lang="en-GB" sz="1400" b="1" dirty="0">
              <a:solidFill>
                <a:srgbClr val="000000"/>
              </a:solidFill>
            </a:endParaRPr>
          </a:p>
          <a:p>
            <a:pPr algn="l"/>
            <a:endParaRPr lang="en-GB" sz="1400" dirty="0">
              <a:solidFill>
                <a:srgbClr val="000000"/>
              </a:solidFill>
            </a:endParaRPr>
          </a:p>
          <a:p>
            <a:pPr algn="l"/>
            <a:endParaRPr lang="en-GB" sz="1400" dirty="0">
              <a:solidFill>
                <a:schemeClr val="accent1"/>
              </a:solidFill>
            </a:endParaRPr>
          </a:p>
        </p:txBody>
      </p:sp>
      <p:pic>
        <p:nvPicPr>
          <p:cNvPr id="3" name="Picture 2" descr="A yellow circle with a leaf&#10;&#10;AI-generated content may be incorrect.">
            <a:extLst>
              <a:ext uri="{FF2B5EF4-FFF2-40B4-BE49-F238E27FC236}">
                <a16:creationId xmlns:a16="http://schemas.microsoft.com/office/drawing/2014/main" id="{A80480B6-7398-03A7-09A8-A5796787234F}"/>
              </a:ext>
            </a:extLst>
          </p:cNvPr>
          <p:cNvPicPr>
            <a:picLocks noChangeAspect="1"/>
          </p:cNvPicPr>
          <p:nvPr/>
        </p:nvPicPr>
        <p:blipFill>
          <a:blip r:embed="rId6" cstate="print">
            <a:extLst>
              <a:ext uri="{28A0092B-C50C-407E-A947-70E740481C1C}">
                <a14:useLocalDpi xmlns:a14="http://schemas.microsoft.com/office/drawing/2010/main" val="0"/>
              </a:ext>
            </a:extLst>
          </a:blip>
          <a:srcRect l="18831" t="17667" r="23332" b="18470"/>
          <a:stretch/>
        </p:blipFill>
        <p:spPr>
          <a:xfrm>
            <a:off x="4412276" y="7113813"/>
            <a:ext cx="2178752" cy="2246572"/>
          </a:xfrm>
          <a:prstGeom prst="rect">
            <a:avLst/>
          </a:prstGeom>
        </p:spPr>
      </p:pic>
    </p:spTree>
    <p:extLst>
      <p:ext uri="{BB962C8B-B14F-4D97-AF65-F5344CB8AC3E}">
        <p14:creationId xmlns:p14="http://schemas.microsoft.com/office/powerpoint/2010/main" val="104561537"/>
      </p:ext>
    </p:extLst>
  </p:cSld>
  <p:clrMapOvr>
    <a:masterClrMapping/>
  </p:clrMapOvr>
  <p:transition>
    <p:fade/>
  </p:transition>
</p:sld>
</file>

<file path=ppt/theme/theme1.xml><?xml version="1.0" encoding="utf-8"?>
<a:theme xmlns:a="http://schemas.openxmlformats.org/drawingml/2006/main" name="EKFB Alerts Intrustions and Approvals">
  <a:themeElements>
    <a:clrScheme name="EKFB">
      <a:dk1>
        <a:srgbClr val="FF0000"/>
      </a:dk1>
      <a:lt1>
        <a:srgbClr val="FFFFFF"/>
      </a:lt1>
      <a:dk2>
        <a:srgbClr val="EBB700"/>
      </a:dk2>
      <a:lt2>
        <a:srgbClr val="0DB02B"/>
      </a:lt2>
      <a:accent1>
        <a:srgbClr val="FF0000"/>
      </a:accent1>
      <a:accent2>
        <a:srgbClr val="007B86"/>
      </a:accent2>
      <a:accent3>
        <a:srgbClr val="EBB700"/>
      </a:accent3>
      <a:accent4>
        <a:srgbClr val="0DB02B"/>
      </a:accent4>
      <a:accent5>
        <a:srgbClr val="194981"/>
      </a:accent5>
      <a:accent6>
        <a:srgbClr val="525B5C"/>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t"/>
      <a:lstStyle>
        <a:defPPr algn="l">
          <a:defRPr sz="1600" dirty="0" err="1"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defRPr sz="1600" dirty="0" smtClean="0">
            <a:solidFill>
              <a:schemeClr val="accent1"/>
            </a:solidFill>
          </a:defRPr>
        </a:defPPr>
      </a:lstStyle>
    </a:txDef>
  </a:objectDefaults>
  <a:extraClrSchemeLst/>
  <a:extLst>
    <a:ext uri="{05A4C25C-085E-4340-85A3-A5531E510DB2}">
      <thm15:themeFamily xmlns:thm15="http://schemas.microsoft.com/office/thememl/2012/main" name="Alert bulletin and shared learning template - London Road and Calvert March 23  -  Read-Only" id="{569A423B-AAB9-4874-AE5A-56792D1A1AD0}" vid="{555FB0B3-6341-4F06-B633-74DA2CC9DD4D}"/>
    </a:ext>
  </a:extLst>
</a:theme>
</file>

<file path=ppt/theme/theme2.xml><?xml version="1.0" encoding="utf-8"?>
<a:theme xmlns:a="http://schemas.openxmlformats.org/drawingml/2006/main" name="EKFB Shared Learning templates">
  <a:themeElements>
    <a:clrScheme name="EKFB">
      <a:dk1>
        <a:srgbClr val="FF0000"/>
      </a:dk1>
      <a:lt1>
        <a:srgbClr val="FFFFFF"/>
      </a:lt1>
      <a:dk2>
        <a:srgbClr val="EBB700"/>
      </a:dk2>
      <a:lt2>
        <a:srgbClr val="0DB02B"/>
      </a:lt2>
      <a:accent1>
        <a:srgbClr val="FF0000"/>
      </a:accent1>
      <a:accent2>
        <a:srgbClr val="007B86"/>
      </a:accent2>
      <a:accent3>
        <a:srgbClr val="EBB700"/>
      </a:accent3>
      <a:accent4>
        <a:srgbClr val="0DB02B"/>
      </a:accent4>
      <a:accent5>
        <a:srgbClr val="194981"/>
      </a:accent5>
      <a:accent6>
        <a:srgbClr val="525B5C"/>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t"/>
      <a:lstStyle>
        <a:defPPr algn="l">
          <a:defRPr sz="1600" dirty="0" err="1"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defRPr sz="1600" dirty="0" smtClean="0">
            <a:solidFill>
              <a:schemeClr val="accent1"/>
            </a:solidFill>
          </a:defRPr>
        </a:defPPr>
      </a:lstStyle>
    </a:txDef>
  </a:objectDefaults>
  <a:extraClrSchemeLst/>
  <a:extLst>
    <a:ext uri="{05A4C25C-085E-4340-85A3-A5531E510DB2}">
      <thm15:themeFamily xmlns:thm15="http://schemas.microsoft.com/office/thememl/2012/main" name="Alert bulletin and shared learning template - London Road and Calvert March 23  -  Read-Only" id="{569A423B-AAB9-4874-AE5A-56792D1A1AD0}" vid="{2EF23E5E-F3B4-40C2-AD4D-B7C7018141D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1ce9aa4-d8de-46fc-98ca-d6d064d1c8ed">
      <UserInfo>
        <DisplayName>Heather King</DisplayName>
        <AccountId>65</AccountId>
        <AccountType/>
      </UserInfo>
    </SharedWithUsers>
    <lcf76f155ced4ddcb4097134ff3c332f xmlns="e7158eb9-2c34-4ff5-be86-5d1a67bb04d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0B550CA6C79694BB8F00034F6FE78FC" ma:contentTypeVersion="14" ma:contentTypeDescription="Create a new document." ma:contentTypeScope="" ma:versionID="52d648c92ff61cb9fd66924a399b23be">
  <xsd:schema xmlns:xsd="http://www.w3.org/2001/XMLSchema" xmlns:xs="http://www.w3.org/2001/XMLSchema" xmlns:p="http://schemas.microsoft.com/office/2006/metadata/properties" xmlns:ns2="e7158eb9-2c34-4ff5-be86-5d1a67bb04d4" xmlns:ns3="21ce9aa4-d8de-46fc-98ca-d6d064d1c8ed" targetNamespace="http://schemas.microsoft.com/office/2006/metadata/properties" ma:root="true" ma:fieldsID="61bb83644a8f55c8cc12a1d8be9dccd7" ns2:_="" ns3:_="">
    <xsd:import namespace="e7158eb9-2c34-4ff5-be86-5d1a67bb04d4"/>
    <xsd:import namespace="21ce9aa4-d8de-46fc-98ca-d6d064d1c8e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2:MediaServiceOCR"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58eb9-2c34-4ff5-be86-5d1a67bb04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f0fa61e-2bea-425d-aa9f-48413989b945"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ce9aa4-d8de-46fc-98ca-d6d064d1c8e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08A063-2A9F-4972-A1A2-123828EDE1BD}">
  <ds:schemaRefs>
    <ds:schemaRef ds:uri="07b849a5-8d51-46df-bd5c-a48a684604c7"/>
    <ds:schemaRef ds:uri="http://schemas.openxmlformats.org/package/2006/metadata/core-properties"/>
    <ds:schemaRef ds:uri="http://purl.org/dc/elements/1.1/"/>
    <ds:schemaRef ds:uri="http://www.w3.org/XML/1998/namespace"/>
    <ds:schemaRef ds:uri="http://purl.org/dc/terms/"/>
    <ds:schemaRef ds:uri="ee13f663-5277-4c6c-bcf5-cf2e50e408a1"/>
    <ds:schemaRef ds:uri="http://schemas.microsoft.com/office/2006/documentManagement/types"/>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1C3904F6-36FA-4EA1-A754-B42DDC444DF3}">
  <ds:schemaRefs>
    <ds:schemaRef ds:uri="http://schemas.microsoft.com/sharepoint/v3/contenttype/forms"/>
  </ds:schemaRefs>
</ds:datastoreItem>
</file>

<file path=customXml/itemProps3.xml><?xml version="1.0" encoding="utf-8"?>
<ds:datastoreItem xmlns:ds="http://schemas.openxmlformats.org/officeDocument/2006/customXml" ds:itemID="{8BA1022B-FD45-47C2-BA6A-28846ECC7192}"/>
</file>

<file path=docProps/app.xml><?xml version="1.0" encoding="utf-8"?>
<Properties xmlns="http://schemas.openxmlformats.org/officeDocument/2006/extended-properties" xmlns:vt="http://schemas.openxmlformats.org/officeDocument/2006/docPropsVTypes">
  <Template>Interfaces U&amp;A - Lessons Learned - London Road and Calvert - April 23</Template>
  <TotalTime>0</TotalTime>
  <Words>665</Words>
  <Application>Microsoft Office PowerPoint</Application>
  <PresentationFormat>A4 Paper (210x297 mm)</PresentationFormat>
  <Paragraphs>68</Paragraphs>
  <Slides>2</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vt:i4>
      </vt:variant>
    </vt:vector>
  </HeadingPairs>
  <TitlesOfParts>
    <vt:vector size="9" baseType="lpstr">
      <vt:lpstr>Arial</vt:lpstr>
      <vt:lpstr>Calibri</vt:lpstr>
      <vt:lpstr>Open Sans</vt:lpstr>
      <vt:lpstr>Open Sans Semibold</vt:lpstr>
      <vt:lpstr>Wingdings</vt:lpstr>
      <vt:lpstr>EKFB Alerts Intrustions and Approvals</vt:lpstr>
      <vt:lpstr>EKFB Shared Learning templates</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Natalie Moore</dc:creator>
  <cp:keywords/>
  <dc:description/>
  <cp:lastModifiedBy>Fiona Kirkham</cp:lastModifiedBy>
  <cp:revision>4</cp:revision>
  <cp:lastPrinted>2017-11-15T08:33:27Z</cp:lastPrinted>
  <dcterms:created xsi:type="dcterms:W3CDTF">2023-04-13T11:02:34Z</dcterms:created>
  <dcterms:modified xsi:type="dcterms:W3CDTF">2025-11-06T09:34:19Z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0x01010080B550CA6C79694BB8F00034F6FE78FC</vt:lpwstr>
  </property>
  <property fmtid="{D5CDD505-2E9C-101B-9397-08002B2CF9AE}" pid="3" name="MSIP_Label_2a6c6d4b-2a1d-4457-a4f8-5d269794b894_Enabled">
    <vt:lpwstr>True</vt:lpwstr>
  </property>
  <property fmtid="{D5CDD505-2E9C-101B-9397-08002B2CF9AE}" pid="4" name="MSIP_Label_2a6c6d4b-2a1d-4457-a4f8-5d269794b894_SiteId">
    <vt:lpwstr>6f8cfef9-0106-42cd-9543-e208bab4fcf1</vt:lpwstr>
  </property>
  <property fmtid="{D5CDD505-2E9C-101B-9397-08002B2CF9AE}" pid="5" name="MSIP_Label_2a6c6d4b-2a1d-4457-a4f8-5d269794b894_Owner">
    <vt:lpwstr>Sarah.Mckee@eiffagekier-hs2.team</vt:lpwstr>
  </property>
  <property fmtid="{D5CDD505-2E9C-101B-9397-08002B2CF9AE}" pid="6" name="MSIP_Label_2a6c6d4b-2a1d-4457-a4f8-5d269794b894_SetDate">
    <vt:lpwstr>2020-04-21T19:21:21.1057650Z</vt:lpwstr>
  </property>
  <property fmtid="{D5CDD505-2E9C-101B-9397-08002B2CF9AE}" pid="7" name="MSIP_Label_2a6c6d4b-2a1d-4457-a4f8-5d269794b894_Name">
    <vt:lpwstr>General</vt:lpwstr>
  </property>
  <property fmtid="{D5CDD505-2E9C-101B-9397-08002B2CF9AE}" pid="8" name="MSIP_Label_2a6c6d4b-2a1d-4457-a4f8-5d269794b894_Application">
    <vt:lpwstr>Microsoft Azure Information Protection</vt:lpwstr>
  </property>
  <property fmtid="{D5CDD505-2E9C-101B-9397-08002B2CF9AE}" pid="9" name="MSIP_Label_2a6c6d4b-2a1d-4457-a4f8-5d269794b894_ActionId">
    <vt:lpwstr>a86cede9-1597-4056-bf65-42a82ba97907</vt:lpwstr>
  </property>
  <property fmtid="{D5CDD505-2E9C-101B-9397-08002B2CF9AE}" pid="10" name="MSIP_Label_2a6c6d4b-2a1d-4457-a4f8-5d269794b894_Extended_MSFT_Method">
    <vt:lpwstr>Automatic</vt:lpwstr>
  </property>
  <property fmtid="{D5CDD505-2E9C-101B-9397-08002B2CF9AE}" pid="11" name="Sensitivity">
    <vt:lpwstr>General</vt:lpwstr>
  </property>
  <property fmtid="{D5CDD505-2E9C-101B-9397-08002B2CF9AE}" pid="12" name="MediaServiceImageTags">
    <vt:lpwstr/>
  </property>
</Properties>
</file>