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3" r:id="rId7"/>
    <p:sldId id="260" r:id="rId8"/>
    <p:sldId id="262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15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987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646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4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68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87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37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401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33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769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657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516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8C7A2-5881-4EF9-95DD-153EBC5C989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71991-CB42-4830-B7A0-9A4F83267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3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rockuk.org/schools/#primary-school-trip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ockuk.org/activities/spotlight-sessions/" TargetMode="External"/><Relationship Id="rId2" Type="http://schemas.openxmlformats.org/officeDocument/2006/relationships/hyperlink" Target="https://rockuk.org/activities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ockuk.org/wp-content/uploads/2018/01/Elm-Lodge.pdf" TargetMode="External"/><Relationship Id="rId2" Type="http://schemas.openxmlformats.org/officeDocument/2006/relationships/hyperlink" Target="https://rockuk.org/centres/frontier-centre/accommodation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5/6</a:t>
            </a:r>
            <a:br>
              <a:rPr lang="en-GB" dirty="0"/>
            </a:br>
            <a:r>
              <a:rPr lang="en-GB" dirty="0" err="1"/>
              <a:t>Irthlingborough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https://rockuk.org/schools/#primary-school-trips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121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When?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Wednesday 9</a:t>
            </a:r>
            <a:r>
              <a:rPr lang="en-GB" baseline="30000" dirty="0"/>
              <a:t>th</a:t>
            </a:r>
            <a:r>
              <a:rPr lang="en-GB" dirty="0"/>
              <a:t> July: please come to school as usual for registration at 8.50am. We will leave at 11am. No school uniform needed!</a:t>
            </a:r>
          </a:p>
          <a:p>
            <a:r>
              <a:rPr lang="en-GB" dirty="0"/>
              <a:t>A packed lunch will be needed for Wednesday</a:t>
            </a:r>
          </a:p>
          <a:p>
            <a:r>
              <a:rPr lang="en-GB" dirty="0"/>
              <a:t>Return Friday 11</a:t>
            </a:r>
            <a:r>
              <a:rPr lang="en-GB" baseline="30000" dirty="0"/>
              <a:t>th</a:t>
            </a:r>
            <a:r>
              <a:rPr lang="en-GB" dirty="0"/>
              <a:t> July for the end of the school day</a:t>
            </a:r>
          </a:p>
          <a:p>
            <a:r>
              <a:rPr lang="en-GB" dirty="0"/>
              <a:t>Children will have had lunch on Friday before we leave </a:t>
            </a:r>
            <a:r>
              <a:rPr lang="en-GB" dirty="0" err="1"/>
              <a:t>Irthlingborough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9219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Medication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named and labelled medication to TP (including instructions for dosage) the week before please.</a:t>
            </a:r>
          </a:p>
          <a:p>
            <a:r>
              <a:rPr lang="en-GB" dirty="0"/>
              <a:t>Please do not let your child carry any medication themselves (prescription, non-prescription or herbal)</a:t>
            </a:r>
          </a:p>
          <a:p>
            <a:r>
              <a:rPr lang="en-GB" dirty="0"/>
              <a:t>Travel sickness tablets: if required, please take before school on Wednesday</a:t>
            </a:r>
          </a:p>
        </p:txBody>
      </p:sp>
    </p:spTree>
    <p:extLst>
      <p:ext uri="{BB962C8B-B14F-4D97-AF65-F5344CB8AC3E}">
        <p14:creationId xmlns:p14="http://schemas.microsoft.com/office/powerpoint/2010/main" val="4064952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Nightline		</a:t>
            </a:r>
          </a:p>
          <a:p>
            <a:r>
              <a:rPr lang="en-GB" dirty="0"/>
              <a:t>High ropes </a:t>
            </a:r>
          </a:p>
          <a:p>
            <a:r>
              <a:rPr lang="en-GB" dirty="0"/>
              <a:t>Zipwire</a:t>
            </a:r>
          </a:p>
          <a:p>
            <a:r>
              <a:rPr lang="en-GB" dirty="0"/>
              <a:t>Campfire</a:t>
            </a:r>
          </a:p>
          <a:p>
            <a:r>
              <a:rPr lang="en-GB" dirty="0"/>
              <a:t>Archery</a:t>
            </a:r>
          </a:p>
          <a:p>
            <a:r>
              <a:rPr lang="en-GB" dirty="0"/>
              <a:t>Kayaking</a:t>
            </a:r>
          </a:p>
          <a:p>
            <a:r>
              <a:rPr lang="en-GB" dirty="0"/>
              <a:t>Maze</a:t>
            </a:r>
          </a:p>
          <a:p>
            <a:r>
              <a:rPr lang="en-GB" dirty="0" err="1"/>
              <a:t>Sportshall</a:t>
            </a:r>
            <a:endParaRPr lang="en-GB" dirty="0"/>
          </a:p>
          <a:p>
            <a:r>
              <a:rPr lang="en-GB" dirty="0"/>
              <a:t>Outdoor Business </a:t>
            </a:r>
          </a:p>
          <a:p>
            <a:r>
              <a:rPr lang="en-GB" dirty="0"/>
              <a:t>Indoor climbing wall</a:t>
            </a:r>
          </a:p>
          <a:p>
            <a:r>
              <a:rPr lang="en-GB" dirty="0"/>
              <a:t>Indoor games within the lodge</a:t>
            </a:r>
          </a:p>
        </p:txBody>
      </p:sp>
    </p:spTree>
    <p:extLst>
      <p:ext uri="{BB962C8B-B14F-4D97-AF65-F5344CB8AC3E}">
        <p14:creationId xmlns:p14="http://schemas.microsoft.com/office/powerpoint/2010/main" val="917589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46497-5E66-1989-8C26-7CAFF67FD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Please use the link to have a look at the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E41BD-C257-89AC-4B4D-121F341CC9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Activities - Rock UK</a:t>
            </a:r>
            <a:endParaRPr lang="en-GB" dirty="0"/>
          </a:p>
          <a:p>
            <a:r>
              <a:rPr lang="en-GB" dirty="0">
                <a:hlinkClick r:id="rId3"/>
              </a:rPr>
              <a:t>Spotlight Sessions - Rock UK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7583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68BCD-ADF6-D072-0696-A6A55BC61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4E4A8-32D5-25CB-F56A-2887DF334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is where we will be staying: Elm within Whittaker Lodge. The dining room is next to our accommodation. </a:t>
            </a:r>
          </a:p>
          <a:p>
            <a:r>
              <a:rPr lang="en-GB" dirty="0"/>
              <a:t>We will have use of a kitchenette and will be taking extra food for snacks and “top-ups”. Please don’t fill their bags with food!</a:t>
            </a:r>
          </a:p>
          <a:p>
            <a:r>
              <a:rPr lang="en-GB" dirty="0"/>
              <a:t>Please give me any details re specific dietary requirements well in advance.</a:t>
            </a:r>
          </a:p>
          <a:p>
            <a:r>
              <a:rPr lang="en-GB" dirty="0">
                <a:hlinkClick r:id="rId2"/>
              </a:rPr>
              <a:t>Accommodation - Rock UK</a:t>
            </a:r>
            <a:endParaRPr lang="en-GB" dirty="0"/>
          </a:p>
          <a:p>
            <a:r>
              <a:rPr lang="en-GB" dirty="0">
                <a:hlinkClick r:id="rId3"/>
              </a:rPr>
              <a:t>Elm Lodge (rockuk.org)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5913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Offsite Parental Consent Form</a:t>
            </a:r>
          </a:p>
          <a:p>
            <a:r>
              <a:rPr lang="en-GB" dirty="0"/>
              <a:t>No mobile phones</a:t>
            </a:r>
          </a:p>
          <a:p>
            <a:r>
              <a:rPr lang="en-GB" dirty="0"/>
              <a:t>Any electricals will be entirely at your risk</a:t>
            </a:r>
          </a:p>
          <a:p>
            <a:r>
              <a:rPr lang="en-GB" dirty="0"/>
              <a:t>Camera (optional: we will take a lot of photos!)</a:t>
            </a:r>
          </a:p>
          <a:p>
            <a:r>
              <a:rPr lang="en-GB" dirty="0"/>
              <a:t>£5 spending money (named wallet or envelope)</a:t>
            </a:r>
          </a:p>
          <a:p>
            <a:r>
              <a:rPr lang="en-GB" dirty="0"/>
              <a:t>Must be able to carry their own case</a:t>
            </a:r>
          </a:p>
          <a:p>
            <a:r>
              <a:rPr lang="en-GB" dirty="0"/>
              <a:t>Please label as much as possible</a:t>
            </a:r>
          </a:p>
          <a:p>
            <a:r>
              <a:rPr lang="en-GB" dirty="0"/>
              <a:t>Clothes and shoes needed for kayaking – they will get muddy and stinky!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9617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Suggested Kit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/>
              <a:t>Sunscreen</a:t>
            </a:r>
          </a:p>
          <a:p>
            <a:r>
              <a:rPr lang="en-GB" dirty="0"/>
              <a:t>Hat</a:t>
            </a:r>
          </a:p>
          <a:p>
            <a:r>
              <a:rPr lang="en-GB" dirty="0"/>
              <a:t>2 Towels</a:t>
            </a:r>
          </a:p>
          <a:p>
            <a:r>
              <a:rPr lang="en-GB" dirty="0"/>
              <a:t>1 pair trainers for dry activities</a:t>
            </a:r>
          </a:p>
          <a:p>
            <a:r>
              <a:rPr lang="en-GB" dirty="0"/>
              <a:t>1 pair trainers for wet activities</a:t>
            </a:r>
          </a:p>
          <a:p>
            <a:r>
              <a:rPr lang="en-GB" dirty="0"/>
              <a:t>Indoor shoes (plimsolls or slippers) or slipper socks for in the lodge</a:t>
            </a:r>
          </a:p>
          <a:p>
            <a:r>
              <a:rPr lang="en-GB" dirty="0"/>
              <a:t>Old jogging bottoms/shorts</a:t>
            </a:r>
          </a:p>
          <a:p>
            <a:r>
              <a:rPr lang="en-GB" dirty="0"/>
              <a:t>Sweatshirts/t-shirts</a:t>
            </a:r>
          </a:p>
          <a:p>
            <a:r>
              <a:rPr lang="en-GB" dirty="0"/>
              <a:t>Plenty of socks and underwear</a:t>
            </a:r>
          </a:p>
          <a:p>
            <a:r>
              <a:rPr lang="en-GB" dirty="0"/>
              <a:t>Waterproofs</a:t>
            </a:r>
          </a:p>
          <a:p>
            <a:r>
              <a:rPr lang="en-GB" dirty="0"/>
              <a:t>Nightwear</a:t>
            </a:r>
          </a:p>
          <a:p>
            <a:r>
              <a:rPr lang="en-GB" dirty="0"/>
              <a:t>Toiletries: shower gel, shampoo, toothpaste and toothbrush</a:t>
            </a:r>
          </a:p>
          <a:p>
            <a:r>
              <a:rPr lang="en-GB" dirty="0"/>
              <a:t>Torch/headtorch</a:t>
            </a:r>
          </a:p>
          <a:p>
            <a:r>
              <a:rPr lang="en-GB" dirty="0"/>
              <a:t>Book</a:t>
            </a:r>
          </a:p>
          <a:p>
            <a:r>
              <a:rPr lang="en-GB" dirty="0"/>
              <a:t>Teddy bear!</a:t>
            </a:r>
          </a:p>
          <a:p>
            <a:r>
              <a:rPr lang="en-GB" dirty="0"/>
              <a:t>Bin bags or carrier bags for dirty clothes and shoes!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77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Daily Updates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 far as is possible, we will update daily via Class Dojo – class story</a:t>
            </a:r>
          </a:p>
          <a:p>
            <a:r>
              <a:rPr lang="en-GB" dirty="0"/>
              <a:t>Please contact school if you need to contact us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We will deal with anything – if you have any concerns or worries, please talk to me before the trip!</a:t>
            </a:r>
          </a:p>
        </p:txBody>
      </p:sp>
    </p:spTree>
    <p:extLst>
      <p:ext uri="{BB962C8B-B14F-4D97-AF65-F5344CB8AC3E}">
        <p14:creationId xmlns:p14="http://schemas.microsoft.com/office/powerpoint/2010/main" val="3877270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7206</TotalTime>
  <Words>427</Words>
  <Application>Microsoft Office PowerPoint</Application>
  <PresentationFormat>Widescreen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Year 5/6 Irthlingborough</vt:lpstr>
      <vt:lpstr>When?</vt:lpstr>
      <vt:lpstr>Medication</vt:lpstr>
      <vt:lpstr>Activities</vt:lpstr>
      <vt:lpstr>Please use the link to have a look at the activities</vt:lpstr>
      <vt:lpstr>Useful Links</vt:lpstr>
      <vt:lpstr>General</vt:lpstr>
      <vt:lpstr>Suggested Kit</vt:lpstr>
      <vt:lpstr>Daily Updates</vt:lpstr>
    </vt:vector>
  </TitlesOfParts>
  <Company>EasiPC Services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Irthlingborough</dc:title>
  <dc:creator>Tracey Pearson</dc:creator>
  <cp:lastModifiedBy>Tracey Pearson</cp:lastModifiedBy>
  <cp:revision>6</cp:revision>
  <dcterms:created xsi:type="dcterms:W3CDTF">2022-09-15T11:32:53Z</dcterms:created>
  <dcterms:modified xsi:type="dcterms:W3CDTF">2024-10-16T14:57:48Z</dcterms:modified>
</cp:coreProperties>
</file>